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heme/theme4.xml" ContentType="application/vnd.openxmlformats-officedocument.theme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notesSlides/notesSlide1.xml" ContentType="application/vnd.openxmlformats-officedocument.presentationml.notesSlide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  <p:sldMasterId id="2147483672" r:id="rId3"/>
  </p:sldMasterIdLst>
  <p:notesMasterIdLst>
    <p:notesMasterId r:id="rId19"/>
  </p:notesMasterIdLst>
  <p:sldIdLst>
    <p:sldId id="258" r:id="rId4"/>
    <p:sldId id="271" r:id="rId5"/>
    <p:sldId id="257" r:id="rId6"/>
    <p:sldId id="264" r:id="rId7"/>
    <p:sldId id="267" r:id="rId8"/>
    <p:sldId id="265" r:id="rId9"/>
    <p:sldId id="269" r:id="rId10"/>
    <p:sldId id="266" r:id="rId11"/>
    <p:sldId id="270" r:id="rId12"/>
    <p:sldId id="273" r:id="rId13"/>
    <p:sldId id="268" r:id="rId14"/>
    <p:sldId id="272" r:id="rId15"/>
    <p:sldId id="274" r:id="rId16"/>
    <p:sldId id="275" r:id="rId17"/>
    <p:sldId id="276" r:id="rId18"/>
  </p:sldIdLst>
  <p:sldSz cx="12192000" cy="6858000"/>
  <p:notesSz cx="6858000" cy="9144000"/>
  <p:embeddedFontLst>
    <p:embeddedFont>
      <p:font typeface="Bahnschrift" panose="020B0502040204020203" pitchFamily="34" charset="0"/>
      <p:regular r:id="rId20"/>
      <p:bold r:id="rId21"/>
    </p:embeddedFont>
    <p:embeddedFont>
      <p:font typeface="Berlin Sans FB Demi" panose="020E0802020502020306" pitchFamily="34" charset="0"/>
      <p:bold r:id="rId22"/>
    </p:embeddedFont>
    <p:embeddedFont>
      <p:font typeface="Century Schoolbook" panose="02040604050505020304" pitchFamily="18" charset="0"/>
      <p:regular r:id="rId23"/>
      <p:bold r:id="rId24"/>
      <p:italic r:id="rId25"/>
      <p:boldItalic r:id="rId26"/>
    </p:embeddedFont>
    <p:embeddedFont>
      <p:font typeface="Lato" panose="020F0502020204030204" pitchFamily="34" charset="0"/>
      <p:regular r:id="rId27"/>
    </p:embeddedFont>
    <p:embeddedFont>
      <p:font typeface="Manrope ExtraBold" panose="020B0604020202020204" charset="0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1059"/>
    <a:srgbClr val="F7F6FE"/>
    <a:srgbClr val="E8E5FC"/>
    <a:srgbClr val="FAFA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1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72" y="11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9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0.xml"/><Relationship Id="rId4" Type="http://schemas.openxmlformats.org/officeDocument/2006/relationships/tags" Target="../tags/tag19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3.xml"/><Relationship Id="rId7" Type="http://schemas.openxmlformats.org/officeDocument/2006/relationships/tags" Target="../tags/tag27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31.xml"/><Relationship Id="rId9" Type="http://schemas.openxmlformats.org/officeDocument/2006/relationships/tags" Target="../tags/tag36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50.xml"/><Relationship Id="rId3" Type="http://schemas.openxmlformats.org/officeDocument/2006/relationships/tags" Target="../tags/tag45.xml"/><Relationship Id="rId7" Type="http://schemas.openxmlformats.org/officeDocument/2006/relationships/tags" Target="../tags/tag49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9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5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5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68.xml"/><Relationship Id="rId4" Type="http://schemas.openxmlformats.org/officeDocument/2006/relationships/tags" Target="../tags/tag67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76.xml"/><Relationship Id="rId3" Type="http://schemas.openxmlformats.org/officeDocument/2006/relationships/tags" Target="../tags/tag71.xml"/><Relationship Id="rId7" Type="http://schemas.openxmlformats.org/officeDocument/2006/relationships/tags" Target="../tags/tag75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72.xml"/><Relationship Id="rId9" Type="http://schemas.openxmlformats.org/officeDocument/2006/relationships/tags" Target="../tags/tag77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94.xml"/><Relationship Id="rId3" Type="http://schemas.openxmlformats.org/officeDocument/2006/relationships/tags" Target="../tags/tag89.xml"/><Relationship Id="rId7" Type="http://schemas.openxmlformats.org/officeDocument/2006/relationships/tags" Target="../tags/tag93.xml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6" Type="http://schemas.openxmlformats.org/officeDocument/2006/relationships/tags" Target="../tags/tag92.xml"/><Relationship Id="rId11" Type="http://schemas.openxmlformats.org/officeDocument/2006/relationships/image" Target="NULL" TargetMode="External"/><Relationship Id="rId5" Type="http://schemas.openxmlformats.org/officeDocument/2006/relationships/tags" Target="../tags/tag91.xml"/><Relationship Id="rId10" Type="http://schemas.openxmlformats.org/officeDocument/2006/relationships/image" Target="../media/image3.png"/><Relationship Id="rId4" Type="http://schemas.openxmlformats.org/officeDocument/2006/relationships/tags" Target="../tags/tag90.xml"/><Relationship Id="rId9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99.xml"/><Relationship Id="rId4" Type="http://schemas.openxmlformats.org/officeDocument/2006/relationships/tags" Target="../tags/tag98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102.xml"/><Relationship Id="rId7" Type="http://schemas.openxmlformats.org/officeDocument/2006/relationships/tags" Target="../tags/tag106.xml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6" Type="http://schemas.openxmlformats.org/officeDocument/2006/relationships/tags" Target="../tags/tag105.xml"/><Relationship Id="rId11" Type="http://schemas.openxmlformats.org/officeDocument/2006/relationships/image" Target="../media/image5.png"/><Relationship Id="rId5" Type="http://schemas.openxmlformats.org/officeDocument/2006/relationships/tags" Target="../tags/tag104.xml"/><Relationship Id="rId10" Type="http://schemas.openxmlformats.org/officeDocument/2006/relationships/image" Target="NULL" TargetMode="External"/><Relationship Id="rId4" Type="http://schemas.openxmlformats.org/officeDocument/2006/relationships/tags" Target="../tags/tag103.xml"/><Relationship Id="rId9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109.xml"/><Relationship Id="rId7" Type="http://schemas.openxmlformats.org/officeDocument/2006/relationships/tags" Target="../tags/tag113.xml"/><Relationship Id="rId2" Type="http://schemas.openxmlformats.org/officeDocument/2006/relationships/tags" Target="../tags/tag108.xml"/><Relationship Id="rId1" Type="http://schemas.openxmlformats.org/officeDocument/2006/relationships/tags" Target="../tags/tag107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10" Type="http://schemas.openxmlformats.org/officeDocument/2006/relationships/image" Target="NULL" TargetMode="External"/><Relationship Id="rId4" Type="http://schemas.openxmlformats.org/officeDocument/2006/relationships/tags" Target="../tags/tag110.xml"/><Relationship Id="rId9" Type="http://schemas.openxmlformats.org/officeDocument/2006/relationships/image" Target="../media/image6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tags" Target="../tags/tag116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3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tags" Target="../tags/tag132.xml"/><Relationship Id="rId4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38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43.xml"/><Relationship Id="rId4" Type="http://schemas.openxmlformats.org/officeDocument/2006/relationships/tags" Target="../tags/tag142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146.xml"/><Relationship Id="rId7" Type="http://schemas.openxmlformats.org/officeDocument/2006/relationships/tags" Target="../tags/tag150.xml"/><Relationship Id="rId2" Type="http://schemas.openxmlformats.org/officeDocument/2006/relationships/tags" Target="../tags/tag145.xml"/><Relationship Id="rId1" Type="http://schemas.openxmlformats.org/officeDocument/2006/relationships/tags" Target="../tags/tag144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10" Type="http://schemas.openxmlformats.org/officeDocument/2006/relationships/image" Target="NULL" TargetMode="External"/><Relationship Id="rId4" Type="http://schemas.openxmlformats.org/officeDocument/2006/relationships/tags" Target="../tags/tag147.xml"/><Relationship Id="rId9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ctor 16_#color_$accent1_$accent2-2055&amp;13175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88952" cy="2953512"/>
          </a:xfrm>
          <a:custGeom>
            <a:avLst/>
            <a:gdLst/>
            <a:ahLst/>
            <a:cxnLst/>
            <a:rect l="l" t="t" r="r" b="b"/>
            <a:pathLst>
              <a:path w="12188952" h="2953512">
                <a:moveTo>
                  <a:pt x="0" y="1764792"/>
                </a:moveTo>
                <a:cubicBezTo>
                  <a:pt x="557784" y="1536192"/>
                  <a:pt x="1234440" y="1362456"/>
                  <a:pt x="1993392" y="1362456"/>
                </a:cubicBezTo>
                <a:cubicBezTo>
                  <a:pt x="2980944" y="1362456"/>
                  <a:pt x="3840480" y="1728216"/>
                  <a:pt x="4736592" y="2112264"/>
                </a:cubicBezTo>
                <a:cubicBezTo>
                  <a:pt x="5715000" y="2532888"/>
                  <a:pt x="6739128" y="2971800"/>
                  <a:pt x="8010144" y="2953512"/>
                </a:cubicBezTo>
                <a:cubicBezTo>
                  <a:pt x="9729216" y="2926080"/>
                  <a:pt x="11365992" y="2112264"/>
                  <a:pt x="12188952" y="1563624"/>
                </a:cubicBezTo>
                <a:lnTo>
                  <a:pt x="12188952" y="0"/>
                </a:lnTo>
                <a:lnTo>
                  <a:pt x="0" y="0"/>
                </a:lnTo>
                <a:lnTo>
                  <a:pt x="0" y="1764792"/>
                </a:lnTo>
              </a:path>
            </a:pathLst>
          </a:custGeom>
          <a:gradFill>
            <a:gsLst>
              <a:gs pos="0">
                <a:schemeClr val="accent1">
                  <a:alpha val="60000"/>
                </a:schemeClr>
              </a:gs>
              <a:gs pos="100000">
                <a:schemeClr val="accent2">
                  <a:alpha val="6000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8" name="Vector 15_#color_$accent1_$accent2-2055&amp;13178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88952" cy="2825496"/>
          </a:xfrm>
          <a:custGeom>
            <a:avLst/>
            <a:gdLst/>
            <a:ahLst/>
            <a:cxnLst/>
            <a:rect l="l" t="t" r="r" b="b"/>
            <a:pathLst>
              <a:path w="12188952" h="2825496">
                <a:moveTo>
                  <a:pt x="0" y="2112264"/>
                </a:moveTo>
                <a:cubicBezTo>
                  <a:pt x="630936" y="1700784"/>
                  <a:pt x="1655064" y="1234440"/>
                  <a:pt x="2880360" y="1234440"/>
                </a:cubicBezTo>
                <a:cubicBezTo>
                  <a:pt x="3867912" y="1234440"/>
                  <a:pt x="4727448" y="1600200"/>
                  <a:pt x="5623560" y="1984248"/>
                </a:cubicBezTo>
                <a:cubicBezTo>
                  <a:pt x="6601968" y="2404872"/>
                  <a:pt x="7626096" y="2843784"/>
                  <a:pt x="8906256" y="2825496"/>
                </a:cubicBezTo>
                <a:cubicBezTo>
                  <a:pt x="10131552" y="2807208"/>
                  <a:pt x="11311128" y="2386584"/>
                  <a:pt x="12188952" y="1947672"/>
                </a:cubicBezTo>
                <a:lnTo>
                  <a:pt x="12188952" y="0"/>
                </a:lnTo>
                <a:lnTo>
                  <a:pt x="0" y="0"/>
                </a:lnTo>
                <a:lnTo>
                  <a:pt x="0" y="2112264"/>
                </a:ln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cs typeface="Arial" panose="020B0604020202020204" pitchFamily="34" charset="0"/>
            </a:endParaRPr>
          </a:p>
        </p:txBody>
      </p:sp>
      <p:sp>
        <p:nvSpPr>
          <p:cNvPr id="13" name="Union_#color-2052&amp;12964"/>
          <p:cNvSpPr/>
          <p:nvPr userDrawn="1">
            <p:custDataLst>
              <p:tags r:id="rId3"/>
            </p:custDataLst>
          </p:nvPr>
        </p:nvSpPr>
        <p:spPr>
          <a:xfrm>
            <a:off x="512064" y="512064"/>
            <a:ext cx="685800" cy="685800"/>
          </a:xfrm>
          <a:custGeom>
            <a:avLst/>
            <a:gdLst/>
            <a:ahLst/>
            <a:cxnLst/>
            <a:rect l="l" t="t" r="r" b="b"/>
            <a:pathLst>
              <a:path w="685800" h="685800">
                <a:moveTo>
                  <a:pt x="347472" y="0"/>
                </a:moveTo>
                <a:cubicBezTo>
                  <a:pt x="365760" y="0"/>
                  <a:pt x="384048" y="18288"/>
                  <a:pt x="384048" y="36576"/>
                </a:cubicBezTo>
                <a:cubicBezTo>
                  <a:pt x="384048" y="54864"/>
                  <a:pt x="365760" y="73152"/>
                  <a:pt x="347472" y="73152"/>
                </a:cubicBezTo>
                <a:cubicBezTo>
                  <a:pt x="320040" y="73152"/>
                  <a:pt x="301752" y="54864"/>
                  <a:pt x="301752" y="36576"/>
                </a:cubicBezTo>
                <a:cubicBezTo>
                  <a:pt x="301752" y="18288"/>
                  <a:pt x="320040" y="0"/>
                  <a:pt x="347472" y="0"/>
                </a:cubicBezTo>
                <a:moveTo>
                  <a:pt x="384048" y="192024"/>
                </a:moveTo>
                <a:cubicBezTo>
                  <a:pt x="384048" y="173736"/>
                  <a:pt x="365760" y="155448"/>
                  <a:pt x="347472" y="155448"/>
                </a:cubicBezTo>
                <a:cubicBezTo>
                  <a:pt x="320040" y="155448"/>
                  <a:pt x="301752" y="173736"/>
                  <a:pt x="301752" y="192024"/>
                </a:cubicBezTo>
                <a:cubicBezTo>
                  <a:pt x="301752" y="210312"/>
                  <a:pt x="320040" y="228600"/>
                  <a:pt x="347472" y="228600"/>
                </a:cubicBezTo>
                <a:cubicBezTo>
                  <a:pt x="365760" y="228600"/>
                  <a:pt x="384048" y="210312"/>
                  <a:pt x="384048" y="192024"/>
                </a:cubicBezTo>
                <a:moveTo>
                  <a:pt x="347472" y="301752"/>
                </a:moveTo>
                <a:cubicBezTo>
                  <a:pt x="365760" y="301752"/>
                  <a:pt x="384048" y="320040"/>
                  <a:pt x="384048" y="347472"/>
                </a:cubicBezTo>
                <a:cubicBezTo>
                  <a:pt x="384048" y="365760"/>
                  <a:pt x="365760" y="384048"/>
                  <a:pt x="347472" y="384048"/>
                </a:cubicBezTo>
                <a:cubicBezTo>
                  <a:pt x="320040" y="384048"/>
                  <a:pt x="301752" y="365760"/>
                  <a:pt x="301752" y="347472"/>
                </a:cubicBezTo>
                <a:cubicBezTo>
                  <a:pt x="301752" y="320040"/>
                  <a:pt x="320040" y="301752"/>
                  <a:pt x="347472" y="301752"/>
                </a:cubicBezTo>
                <a:moveTo>
                  <a:pt x="384048" y="493776"/>
                </a:moveTo>
                <a:cubicBezTo>
                  <a:pt x="384048" y="475488"/>
                  <a:pt x="365760" y="457200"/>
                  <a:pt x="347472" y="457200"/>
                </a:cubicBezTo>
                <a:cubicBezTo>
                  <a:pt x="320040" y="457200"/>
                  <a:pt x="301752" y="475488"/>
                  <a:pt x="301752" y="493776"/>
                </a:cubicBezTo>
                <a:cubicBezTo>
                  <a:pt x="301752" y="512064"/>
                  <a:pt x="320040" y="530352"/>
                  <a:pt x="347472" y="530352"/>
                </a:cubicBezTo>
                <a:cubicBezTo>
                  <a:pt x="365760" y="530352"/>
                  <a:pt x="384048" y="512064"/>
                  <a:pt x="384048" y="493776"/>
                </a:cubicBezTo>
                <a:moveTo>
                  <a:pt x="73152" y="649224"/>
                </a:moveTo>
                <a:cubicBezTo>
                  <a:pt x="73152" y="630936"/>
                  <a:pt x="54864" y="612648"/>
                  <a:pt x="36576" y="612648"/>
                </a:cubicBezTo>
                <a:cubicBezTo>
                  <a:pt x="18288" y="612648"/>
                  <a:pt x="0" y="630936"/>
                  <a:pt x="0" y="649224"/>
                </a:cubicBezTo>
                <a:cubicBezTo>
                  <a:pt x="0" y="667512"/>
                  <a:pt x="18288" y="685800"/>
                  <a:pt x="36576" y="685800"/>
                </a:cubicBezTo>
                <a:cubicBezTo>
                  <a:pt x="54864" y="685800"/>
                  <a:pt x="73152" y="667512"/>
                  <a:pt x="73152" y="649224"/>
                </a:cubicBezTo>
                <a:moveTo>
                  <a:pt x="384048" y="649224"/>
                </a:moveTo>
                <a:cubicBezTo>
                  <a:pt x="384048" y="630936"/>
                  <a:pt x="365760" y="612648"/>
                  <a:pt x="347472" y="612648"/>
                </a:cubicBezTo>
                <a:cubicBezTo>
                  <a:pt x="320040" y="612648"/>
                  <a:pt x="301752" y="630936"/>
                  <a:pt x="301752" y="649224"/>
                </a:cubicBezTo>
                <a:cubicBezTo>
                  <a:pt x="301752" y="667512"/>
                  <a:pt x="320040" y="685800"/>
                  <a:pt x="347472" y="685800"/>
                </a:cubicBezTo>
                <a:cubicBezTo>
                  <a:pt x="365760" y="685800"/>
                  <a:pt x="384048" y="667512"/>
                  <a:pt x="384048" y="649224"/>
                </a:cubicBezTo>
                <a:moveTo>
                  <a:pt x="493776" y="612648"/>
                </a:moveTo>
                <a:cubicBezTo>
                  <a:pt x="512064" y="612648"/>
                  <a:pt x="530352" y="630936"/>
                  <a:pt x="530352" y="649224"/>
                </a:cubicBezTo>
                <a:cubicBezTo>
                  <a:pt x="530352" y="667512"/>
                  <a:pt x="512064" y="685800"/>
                  <a:pt x="493776" y="685800"/>
                </a:cubicBezTo>
                <a:cubicBezTo>
                  <a:pt x="475488" y="685800"/>
                  <a:pt x="457200" y="667512"/>
                  <a:pt x="457200" y="649224"/>
                </a:cubicBezTo>
                <a:cubicBezTo>
                  <a:pt x="457200" y="630936"/>
                  <a:pt x="475488" y="612648"/>
                  <a:pt x="493776" y="612648"/>
                </a:cubicBezTo>
                <a:moveTo>
                  <a:pt x="228600" y="649224"/>
                </a:moveTo>
                <a:cubicBezTo>
                  <a:pt x="228600" y="630936"/>
                  <a:pt x="210312" y="612648"/>
                  <a:pt x="192024" y="612648"/>
                </a:cubicBezTo>
                <a:cubicBezTo>
                  <a:pt x="173736" y="612648"/>
                  <a:pt x="155448" y="630936"/>
                  <a:pt x="155448" y="649224"/>
                </a:cubicBezTo>
                <a:cubicBezTo>
                  <a:pt x="155448" y="667512"/>
                  <a:pt x="173736" y="685800"/>
                  <a:pt x="192024" y="685800"/>
                </a:cubicBezTo>
                <a:cubicBezTo>
                  <a:pt x="210312" y="685800"/>
                  <a:pt x="228600" y="667512"/>
                  <a:pt x="228600" y="649224"/>
                </a:cubicBezTo>
                <a:moveTo>
                  <a:pt x="649224" y="612648"/>
                </a:moveTo>
                <a:cubicBezTo>
                  <a:pt x="667512" y="612648"/>
                  <a:pt x="685800" y="630936"/>
                  <a:pt x="685800" y="649224"/>
                </a:cubicBezTo>
                <a:cubicBezTo>
                  <a:pt x="685800" y="667512"/>
                  <a:pt x="667512" y="685800"/>
                  <a:pt x="649224" y="685800"/>
                </a:cubicBezTo>
                <a:cubicBezTo>
                  <a:pt x="630936" y="685800"/>
                  <a:pt x="612648" y="667512"/>
                  <a:pt x="612648" y="649224"/>
                </a:cubicBezTo>
                <a:cubicBezTo>
                  <a:pt x="612648" y="630936"/>
                  <a:pt x="630936" y="612648"/>
                  <a:pt x="649224" y="612648"/>
                </a:cubicBezTo>
                <a:moveTo>
                  <a:pt x="36576" y="457200"/>
                </a:moveTo>
                <a:cubicBezTo>
                  <a:pt x="54864" y="457200"/>
                  <a:pt x="73152" y="475488"/>
                  <a:pt x="73152" y="493776"/>
                </a:cubicBezTo>
                <a:cubicBezTo>
                  <a:pt x="73152" y="512064"/>
                  <a:pt x="54864" y="530352"/>
                  <a:pt x="36576" y="530352"/>
                </a:cubicBezTo>
                <a:cubicBezTo>
                  <a:pt x="18288" y="530352"/>
                  <a:pt x="0" y="512064"/>
                  <a:pt x="0" y="493776"/>
                </a:cubicBezTo>
                <a:cubicBezTo>
                  <a:pt x="0" y="475488"/>
                  <a:pt x="18288" y="457200"/>
                  <a:pt x="36576" y="457200"/>
                </a:cubicBezTo>
                <a:moveTo>
                  <a:pt x="530352" y="493776"/>
                </a:moveTo>
                <a:cubicBezTo>
                  <a:pt x="530352" y="475488"/>
                  <a:pt x="512064" y="457200"/>
                  <a:pt x="493776" y="457200"/>
                </a:cubicBezTo>
                <a:cubicBezTo>
                  <a:pt x="475488" y="457200"/>
                  <a:pt x="457200" y="475488"/>
                  <a:pt x="457200" y="493776"/>
                </a:cubicBezTo>
                <a:cubicBezTo>
                  <a:pt x="457200" y="512064"/>
                  <a:pt x="475488" y="530352"/>
                  <a:pt x="493776" y="530352"/>
                </a:cubicBezTo>
                <a:cubicBezTo>
                  <a:pt x="512064" y="530352"/>
                  <a:pt x="530352" y="512064"/>
                  <a:pt x="530352" y="493776"/>
                </a:cubicBezTo>
                <a:moveTo>
                  <a:pt x="192024" y="457200"/>
                </a:moveTo>
                <a:cubicBezTo>
                  <a:pt x="210312" y="457200"/>
                  <a:pt x="228600" y="475488"/>
                  <a:pt x="228600" y="493776"/>
                </a:cubicBezTo>
                <a:cubicBezTo>
                  <a:pt x="228600" y="512064"/>
                  <a:pt x="210312" y="530352"/>
                  <a:pt x="192024" y="530352"/>
                </a:cubicBezTo>
                <a:cubicBezTo>
                  <a:pt x="173736" y="530352"/>
                  <a:pt x="155448" y="512064"/>
                  <a:pt x="155448" y="493776"/>
                </a:cubicBezTo>
                <a:cubicBezTo>
                  <a:pt x="155448" y="475488"/>
                  <a:pt x="173736" y="457200"/>
                  <a:pt x="192024" y="457200"/>
                </a:cubicBezTo>
                <a:moveTo>
                  <a:pt x="685800" y="493776"/>
                </a:moveTo>
                <a:cubicBezTo>
                  <a:pt x="685800" y="475488"/>
                  <a:pt x="667512" y="457200"/>
                  <a:pt x="649224" y="457200"/>
                </a:cubicBezTo>
                <a:cubicBezTo>
                  <a:pt x="630936" y="457200"/>
                  <a:pt x="612648" y="475488"/>
                  <a:pt x="612648" y="493776"/>
                </a:cubicBezTo>
                <a:cubicBezTo>
                  <a:pt x="612648" y="512064"/>
                  <a:pt x="630936" y="530352"/>
                  <a:pt x="649224" y="530352"/>
                </a:cubicBezTo>
                <a:cubicBezTo>
                  <a:pt x="667512" y="530352"/>
                  <a:pt x="685800" y="512064"/>
                  <a:pt x="685800" y="493776"/>
                </a:cubicBezTo>
                <a:moveTo>
                  <a:pt x="73152" y="347472"/>
                </a:moveTo>
                <a:cubicBezTo>
                  <a:pt x="73152" y="320040"/>
                  <a:pt x="54864" y="301752"/>
                  <a:pt x="36576" y="301752"/>
                </a:cubicBezTo>
                <a:cubicBezTo>
                  <a:pt x="18288" y="301752"/>
                  <a:pt x="0" y="320040"/>
                  <a:pt x="0" y="347472"/>
                </a:cubicBezTo>
                <a:cubicBezTo>
                  <a:pt x="0" y="365760"/>
                  <a:pt x="18288" y="384048"/>
                  <a:pt x="36576" y="384048"/>
                </a:cubicBezTo>
                <a:cubicBezTo>
                  <a:pt x="54864" y="384048"/>
                  <a:pt x="73152" y="365760"/>
                  <a:pt x="73152" y="347472"/>
                </a:cubicBezTo>
                <a:moveTo>
                  <a:pt x="493776" y="301752"/>
                </a:moveTo>
                <a:cubicBezTo>
                  <a:pt x="512064" y="301752"/>
                  <a:pt x="530352" y="320040"/>
                  <a:pt x="530352" y="347472"/>
                </a:cubicBezTo>
                <a:cubicBezTo>
                  <a:pt x="530352" y="365760"/>
                  <a:pt x="512064" y="384048"/>
                  <a:pt x="493776" y="384048"/>
                </a:cubicBezTo>
                <a:cubicBezTo>
                  <a:pt x="475488" y="384048"/>
                  <a:pt x="457200" y="365760"/>
                  <a:pt x="457200" y="347472"/>
                </a:cubicBezTo>
                <a:cubicBezTo>
                  <a:pt x="457200" y="320040"/>
                  <a:pt x="475488" y="301752"/>
                  <a:pt x="493776" y="301752"/>
                </a:cubicBezTo>
                <a:moveTo>
                  <a:pt x="228600" y="347472"/>
                </a:moveTo>
                <a:cubicBezTo>
                  <a:pt x="228600" y="320040"/>
                  <a:pt x="210312" y="301752"/>
                  <a:pt x="192024" y="301752"/>
                </a:cubicBezTo>
                <a:cubicBezTo>
                  <a:pt x="173736" y="301752"/>
                  <a:pt x="155448" y="320040"/>
                  <a:pt x="155448" y="347472"/>
                </a:cubicBezTo>
                <a:cubicBezTo>
                  <a:pt x="155448" y="365760"/>
                  <a:pt x="173736" y="384048"/>
                  <a:pt x="192024" y="384048"/>
                </a:cubicBezTo>
                <a:cubicBezTo>
                  <a:pt x="210312" y="384048"/>
                  <a:pt x="228600" y="365760"/>
                  <a:pt x="228600" y="347472"/>
                </a:cubicBezTo>
                <a:moveTo>
                  <a:pt x="649224" y="301752"/>
                </a:moveTo>
                <a:cubicBezTo>
                  <a:pt x="667512" y="301752"/>
                  <a:pt x="685800" y="320040"/>
                  <a:pt x="685800" y="347472"/>
                </a:cubicBezTo>
                <a:cubicBezTo>
                  <a:pt x="685800" y="365760"/>
                  <a:pt x="667512" y="384048"/>
                  <a:pt x="649224" y="384048"/>
                </a:cubicBezTo>
                <a:cubicBezTo>
                  <a:pt x="630936" y="384048"/>
                  <a:pt x="612648" y="365760"/>
                  <a:pt x="612648" y="347472"/>
                </a:cubicBezTo>
                <a:cubicBezTo>
                  <a:pt x="612648" y="320040"/>
                  <a:pt x="630936" y="301752"/>
                  <a:pt x="649224" y="301752"/>
                </a:cubicBezTo>
                <a:moveTo>
                  <a:pt x="36576" y="155448"/>
                </a:moveTo>
                <a:cubicBezTo>
                  <a:pt x="54864" y="155448"/>
                  <a:pt x="73152" y="173736"/>
                  <a:pt x="73152" y="192024"/>
                </a:cubicBezTo>
                <a:cubicBezTo>
                  <a:pt x="73152" y="210312"/>
                  <a:pt x="54864" y="228600"/>
                  <a:pt x="36576" y="228600"/>
                </a:cubicBezTo>
                <a:cubicBezTo>
                  <a:pt x="18288" y="228600"/>
                  <a:pt x="0" y="210312"/>
                  <a:pt x="0" y="192024"/>
                </a:cubicBezTo>
                <a:cubicBezTo>
                  <a:pt x="0" y="173736"/>
                  <a:pt x="18288" y="155448"/>
                  <a:pt x="36576" y="155448"/>
                </a:cubicBezTo>
                <a:moveTo>
                  <a:pt x="530352" y="192024"/>
                </a:moveTo>
                <a:cubicBezTo>
                  <a:pt x="530352" y="173736"/>
                  <a:pt x="512064" y="155448"/>
                  <a:pt x="493776" y="155448"/>
                </a:cubicBezTo>
                <a:cubicBezTo>
                  <a:pt x="475488" y="155448"/>
                  <a:pt x="457200" y="173736"/>
                  <a:pt x="457200" y="192024"/>
                </a:cubicBezTo>
                <a:cubicBezTo>
                  <a:pt x="457200" y="210312"/>
                  <a:pt x="475488" y="228600"/>
                  <a:pt x="493776" y="228600"/>
                </a:cubicBezTo>
                <a:cubicBezTo>
                  <a:pt x="512064" y="228600"/>
                  <a:pt x="530352" y="210312"/>
                  <a:pt x="530352" y="192024"/>
                </a:cubicBezTo>
                <a:moveTo>
                  <a:pt x="192024" y="155448"/>
                </a:moveTo>
                <a:cubicBezTo>
                  <a:pt x="210312" y="155448"/>
                  <a:pt x="228600" y="173736"/>
                  <a:pt x="228600" y="192024"/>
                </a:cubicBezTo>
                <a:cubicBezTo>
                  <a:pt x="228600" y="210312"/>
                  <a:pt x="210312" y="228600"/>
                  <a:pt x="192024" y="228600"/>
                </a:cubicBezTo>
                <a:cubicBezTo>
                  <a:pt x="173736" y="228600"/>
                  <a:pt x="155448" y="210312"/>
                  <a:pt x="155448" y="192024"/>
                </a:cubicBezTo>
                <a:cubicBezTo>
                  <a:pt x="155448" y="173736"/>
                  <a:pt x="173736" y="155448"/>
                  <a:pt x="192024" y="155448"/>
                </a:cubicBezTo>
                <a:moveTo>
                  <a:pt x="685800" y="192024"/>
                </a:moveTo>
                <a:cubicBezTo>
                  <a:pt x="685800" y="173736"/>
                  <a:pt x="667512" y="155448"/>
                  <a:pt x="649224" y="155448"/>
                </a:cubicBezTo>
                <a:cubicBezTo>
                  <a:pt x="630936" y="155448"/>
                  <a:pt x="612648" y="173736"/>
                  <a:pt x="612648" y="192024"/>
                </a:cubicBezTo>
                <a:cubicBezTo>
                  <a:pt x="612648" y="210312"/>
                  <a:pt x="630936" y="228600"/>
                  <a:pt x="649224" y="228600"/>
                </a:cubicBezTo>
                <a:cubicBezTo>
                  <a:pt x="667512" y="228600"/>
                  <a:pt x="685800" y="210312"/>
                  <a:pt x="685800" y="192024"/>
                </a:cubicBezTo>
                <a:moveTo>
                  <a:pt x="73152" y="36576"/>
                </a:moveTo>
                <a:cubicBezTo>
                  <a:pt x="73152" y="18288"/>
                  <a:pt x="54864" y="0"/>
                  <a:pt x="36576" y="0"/>
                </a:cubicBezTo>
                <a:cubicBezTo>
                  <a:pt x="18288" y="0"/>
                  <a:pt x="0" y="18288"/>
                  <a:pt x="0" y="36576"/>
                </a:cubicBezTo>
                <a:cubicBezTo>
                  <a:pt x="0" y="54864"/>
                  <a:pt x="18288" y="73152"/>
                  <a:pt x="36576" y="73152"/>
                </a:cubicBezTo>
                <a:cubicBezTo>
                  <a:pt x="54864" y="73152"/>
                  <a:pt x="73152" y="54864"/>
                  <a:pt x="73152" y="36576"/>
                </a:cubicBezTo>
                <a:moveTo>
                  <a:pt x="493776" y="0"/>
                </a:moveTo>
                <a:cubicBezTo>
                  <a:pt x="512064" y="0"/>
                  <a:pt x="530352" y="18288"/>
                  <a:pt x="530352" y="36576"/>
                </a:cubicBezTo>
                <a:cubicBezTo>
                  <a:pt x="530352" y="54864"/>
                  <a:pt x="512064" y="73152"/>
                  <a:pt x="493776" y="73152"/>
                </a:cubicBezTo>
                <a:cubicBezTo>
                  <a:pt x="475488" y="73152"/>
                  <a:pt x="457200" y="54864"/>
                  <a:pt x="457200" y="36576"/>
                </a:cubicBezTo>
                <a:cubicBezTo>
                  <a:pt x="457200" y="18288"/>
                  <a:pt x="475488" y="0"/>
                  <a:pt x="493776" y="0"/>
                </a:cubicBezTo>
                <a:moveTo>
                  <a:pt x="228600" y="36576"/>
                </a:moveTo>
                <a:cubicBezTo>
                  <a:pt x="228600" y="18288"/>
                  <a:pt x="210312" y="0"/>
                  <a:pt x="192024" y="0"/>
                </a:cubicBezTo>
                <a:cubicBezTo>
                  <a:pt x="173736" y="0"/>
                  <a:pt x="155448" y="18288"/>
                  <a:pt x="155448" y="36576"/>
                </a:cubicBezTo>
                <a:cubicBezTo>
                  <a:pt x="155448" y="54864"/>
                  <a:pt x="173736" y="73152"/>
                  <a:pt x="192024" y="73152"/>
                </a:cubicBezTo>
                <a:cubicBezTo>
                  <a:pt x="210312" y="73152"/>
                  <a:pt x="228600" y="54864"/>
                  <a:pt x="228600" y="36576"/>
                </a:cubicBezTo>
                <a:moveTo>
                  <a:pt x="649224" y="0"/>
                </a:moveTo>
                <a:cubicBezTo>
                  <a:pt x="667512" y="0"/>
                  <a:pt x="685800" y="18288"/>
                  <a:pt x="685800" y="36576"/>
                </a:cubicBezTo>
                <a:cubicBezTo>
                  <a:pt x="685800" y="54864"/>
                  <a:pt x="667512" y="73152"/>
                  <a:pt x="649224" y="73152"/>
                </a:cubicBezTo>
                <a:cubicBezTo>
                  <a:pt x="630936" y="73152"/>
                  <a:pt x="612648" y="54864"/>
                  <a:pt x="612648" y="36576"/>
                </a:cubicBezTo>
                <a:cubicBezTo>
                  <a:pt x="612648" y="18288"/>
                  <a:pt x="630936" y="0"/>
                  <a:pt x="649224" y="0"/>
                </a:cubicBezTo>
              </a:path>
            </a:pathLst>
          </a:custGeom>
          <a:solidFill>
            <a:schemeClr val="lt1">
              <a:alpha val="40000"/>
            </a:schemeClr>
          </a:solidFill>
        </p:spPr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1019350" y="2640236"/>
            <a:ext cx="5991049" cy="1937529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58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8"/>
            </p:custDataLst>
          </p:nvPr>
        </p:nvSpPr>
        <p:spPr>
          <a:xfrm>
            <a:off x="1019351" y="4765896"/>
            <a:ext cx="5985754" cy="746381"/>
          </a:xfrm>
        </p:spPr>
        <p:txBody>
          <a:bodyPr wrap="square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 anchor="b">
            <a:normAutofit/>
          </a:bodyPr>
          <a:lstStyle>
            <a:lvl1pPr algn="l">
              <a:defRPr sz="36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ctor 15_#color_$accent1_$accent2-2055&amp;13184"/>
          <p:cNvSpPr/>
          <p:nvPr userDrawn="1">
            <p:custDataLst>
              <p:tags r:id="rId1"/>
            </p:custDataLst>
          </p:nvPr>
        </p:nvSpPr>
        <p:spPr>
          <a:xfrm>
            <a:off x="0" y="4315968"/>
            <a:ext cx="12188952" cy="2542032"/>
          </a:xfrm>
          <a:custGeom>
            <a:avLst/>
            <a:gdLst/>
            <a:ahLst/>
            <a:cxnLst/>
            <a:rect l="l" t="t" r="r" b="b"/>
            <a:pathLst>
              <a:path w="12188952" h="2542032">
                <a:moveTo>
                  <a:pt x="12188952" y="347472"/>
                </a:moveTo>
                <a:lnTo>
                  <a:pt x="12188952" y="2542032"/>
                </a:lnTo>
                <a:lnTo>
                  <a:pt x="0" y="2542032"/>
                </a:lnTo>
                <a:lnTo>
                  <a:pt x="0" y="841248"/>
                </a:lnTo>
                <a:cubicBezTo>
                  <a:pt x="859536" y="329184"/>
                  <a:pt x="2176272" y="0"/>
                  <a:pt x="3712464" y="0"/>
                </a:cubicBezTo>
                <a:cubicBezTo>
                  <a:pt x="4736592" y="0"/>
                  <a:pt x="5779008" y="283464"/>
                  <a:pt x="6830568" y="566928"/>
                </a:cubicBezTo>
                <a:cubicBezTo>
                  <a:pt x="7882128" y="850392"/>
                  <a:pt x="8942832" y="1133856"/>
                  <a:pt x="9985248" y="1133856"/>
                </a:cubicBezTo>
                <a:cubicBezTo>
                  <a:pt x="10835640" y="1133856"/>
                  <a:pt x="11594592" y="786384"/>
                  <a:pt x="12188952" y="347472"/>
                </a:cubicBez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5" name="Vector 21_#color_$accent1_$accent2-2055&amp;13187"/>
          <p:cNvSpPr/>
          <p:nvPr userDrawn="1">
            <p:custDataLst>
              <p:tags r:id="rId2"/>
            </p:custDataLst>
          </p:nvPr>
        </p:nvSpPr>
        <p:spPr>
          <a:xfrm>
            <a:off x="0" y="4059936"/>
            <a:ext cx="12188952" cy="2798064"/>
          </a:xfrm>
          <a:custGeom>
            <a:avLst/>
            <a:gdLst/>
            <a:ahLst/>
            <a:cxnLst/>
            <a:rect l="l" t="t" r="r" b="b"/>
            <a:pathLst>
              <a:path w="12188952" h="2798064">
                <a:moveTo>
                  <a:pt x="12188952" y="146304"/>
                </a:moveTo>
                <a:lnTo>
                  <a:pt x="12188952" y="2798064"/>
                </a:lnTo>
                <a:lnTo>
                  <a:pt x="0" y="2798064"/>
                </a:lnTo>
                <a:lnTo>
                  <a:pt x="0" y="694944"/>
                </a:lnTo>
                <a:cubicBezTo>
                  <a:pt x="850392" y="274320"/>
                  <a:pt x="2066544" y="0"/>
                  <a:pt x="3456432" y="0"/>
                </a:cubicBezTo>
                <a:cubicBezTo>
                  <a:pt x="4480560" y="0"/>
                  <a:pt x="5532120" y="283464"/>
                  <a:pt x="6574536" y="566928"/>
                </a:cubicBezTo>
                <a:cubicBezTo>
                  <a:pt x="7635240" y="850392"/>
                  <a:pt x="8686800" y="1133856"/>
                  <a:pt x="9729216" y="1133856"/>
                </a:cubicBezTo>
                <a:cubicBezTo>
                  <a:pt x="10716768" y="1133856"/>
                  <a:pt x="11567160" y="667512"/>
                  <a:pt x="12188952" y="146304"/>
                </a:cubicBezTo>
              </a:path>
            </a:pathLst>
          </a:custGeom>
          <a:gradFill>
            <a:gsLst>
              <a:gs pos="0">
                <a:schemeClr val="accent1">
                  <a:alpha val="60000"/>
                </a:schemeClr>
              </a:gs>
              <a:gs pos="100000">
                <a:schemeClr val="accent2">
                  <a:alpha val="6000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6" name="Vector 17_#color_$accent1_$accent2-2055&amp;13190"/>
          <p:cNvSpPr/>
          <p:nvPr userDrawn="1">
            <p:custDataLst>
              <p:tags r:id="rId3"/>
            </p:custDataLst>
          </p:nvPr>
        </p:nvSpPr>
        <p:spPr>
          <a:xfrm>
            <a:off x="6065520" y="0"/>
            <a:ext cx="6126480" cy="978408"/>
          </a:xfrm>
          <a:custGeom>
            <a:avLst/>
            <a:gdLst/>
            <a:ahLst/>
            <a:cxnLst/>
            <a:rect l="l" t="t" r="r" b="b"/>
            <a:pathLst>
              <a:path w="6126480" h="978408">
                <a:moveTo>
                  <a:pt x="6126480" y="978408"/>
                </a:moveTo>
                <a:cubicBezTo>
                  <a:pt x="5568696" y="621792"/>
                  <a:pt x="4672584" y="201168"/>
                  <a:pt x="3822192" y="283464"/>
                </a:cubicBezTo>
                <a:cubicBezTo>
                  <a:pt x="3200400" y="347472"/>
                  <a:pt x="2880360" y="457200"/>
                  <a:pt x="2606040" y="548640"/>
                </a:cubicBezTo>
                <a:cubicBezTo>
                  <a:pt x="2295144" y="658368"/>
                  <a:pt x="2048256" y="740664"/>
                  <a:pt x="1481328" y="694944"/>
                </a:cubicBezTo>
                <a:cubicBezTo>
                  <a:pt x="841248" y="640080"/>
                  <a:pt x="320040" y="347472"/>
                  <a:pt x="0" y="0"/>
                </a:cubicBezTo>
                <a:lnTo>
                  <a:pt x="6126480" y="0"/>
                </a:lnTo>
                <a:lnTo>
                  <a:pt x="6126480" y="978408"/>
                </a:ln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043622" y="1149400"/>
            <a:ext cx="3920535" cy="1081088"/>
          </a:xfrm>
        </p:spPr>
        <p:txBody>
          <a:bodyPr wrap="square" anchor="b">
            <a:normAutofit/>
          </a:bodyPr>
          <a:lstStyle>
            <a:lvl1pPr>
              <a:defRPr sz="50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lipse 26_#color_$accent1_$accent2-2055&amp;13199"/>
          <p:cNvSpPr/>
          <p:nvPr userDrawn="1">
            <p:custDataLst>
              <p:tags r:id="rId1"/>
            </p:custDataLst>
          </p:nvPr>
        </p:nvSpPr>
        <p:spPr>
          <a:xfrm>
            <a:off x="9500616" y="0"/>
            <a:ext cx="1335024" cy="676656"/>
          </a:xfrm>
          <a:custGeom>
            <a:avLst/>
            <a:gdLst/>
            <a:ahLst/>
            <a:cxnLst/>
            <a:rect l="l" t="t" r="r" b="b"/>
            <a:pathLst>
              <a:path w="1335024" h="676656">
                <a:moveTo>
                  <a:pt x="667512" y="676656"/>
                </a:moveTo>
                <a:cubicBezTo>
                  <a:pt x="1033272" y="676656"/>
                  <a:pt x="1335024" y="374904"/>
                  <a:pt x="1335024" y="9144"/>
                </a:cubicBezTo>
                <a:cubicBezTo>
                  <a:pt x="1335024" y="0"/>
                  <a:pt x="1335024" y="0"/>
                  <a:pt x="1335024" y="0"/>
                </a:cubicBezTo>
                <a:lnTo>
                  <a:pt x="0" y="0"/>
                </a:lnTo>
                <a:cubicBezTo>
                  <a:pt x="0" y="0"/>
                  <a:pt x="0" y="0"/>
                  <a:pt x="0" y="9144"/>
                </a:cubicBezTo>
                <a:cubicBezTo>
                  <a:pt x="0" y="374904"/>
                  <a:pt x="301752" y="676656"/>
                  <a:pt x="667512" y="676656"/>
                </a:cubicBez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282055" y="3444875"/>
            <a:ext cx="5441315" cy="2473960"/>
          </a:xfrm>
        </p:spPr>
        <p:txBody>
          <a:bodyPr wrap="square" anchor="t">
            <a:normAutofit/>
          </a:bodyPr>
          <a:lstStyle>
            <a:lvl1pPr algn="l">
              <a:defRPr sz="50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3"/>
            </p:custDataLst>
          </p:nvPr>
        </p:nvSpPr>
        <p:spPr>
          <a:xfrm>
            <a:off x="6282055" y="1912620"/>
            <a:ext cx="5450205" cy="1438910"/>
          </a:xfrm>
        </p:spPr>
        <p:txBody>
          <a:bodyPr wrap="none" anchor="b">
            <a:noAutofit/>
          </a:bodyPr>
          <a:lstStyle>
            <a:lvl1pPr marL="0" indent="0" algn="l">
              <a:buNone/>
              <a:defRPr sz="88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text</a:t>
            </a:r>
            <a:endParaRPr 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Vector 4_#color_$accent1_$accent2-2055&amp;13277"/>
          <p:cNvSpPr/>
          <p:nvPr userDrawn="1">
            <p:custDataLst>
              <p:tags r:id="rId7"/>
            </p:custDataLst>
          </p:nvPr>
        </p:nvSpPr>
        <p:spPr>
          <a:xfrm rot="16860000">
            <a:off x="5302250" y="4690110"/>
            <a:ext cx="898525" cy="939165"/>
          </a:xfrm>
          <a:custGeom>
            <a:avLst/>
            <a:gdLst/>
            <a:ahLst/>
            <a:cxnLst/>
            <a:rect l="l" t="t" r="r" b="b"/>
            <a:pathLst>
              <a:path w="1216152" h="1271016">
                <a:moveTo>
                  <a:pt x="1051560" y="384048"/>
                </a:moveTo>
                <a:cubicBezTo>
                  <a:pt x="832104" y="36576"/>
                  <a:pt x="603504" y="-18288"/>
                  <a:pt x="502920" y="0"/>
                </a:cubicBezTo>
                <a:cubicBezTo>
                  <a:pt x="356616" y="45720"/>
                  <a:pt x="274320" y="118872"/>
                  <a:pt x="173736" y="301752"/>
                </a:cubicBezTo>
                <a:cubicBezTo>
                  <a:pt x="64008" y="493776"/>
                  <a:pt x="-109728" y="923544"/>
                  <a:pt x="100584" y="1152144"/>
                </a:cubicBezTo>
                <a:cubicBezTo>
                  <a:pt x="310896" y="1380744"/>
                  <a:pt x="1014984" y="1243584"/>
                  <a:pt x="1133856" y="1088136"/>
                </a:cubicBezTo>
                <a:cubicBezTo>
                  <a:pt x="1252728" y="941832"/>
                  <a:pt x="1271016" y="722376"/>
                  <a:pt x="1051560" y="384048"/>
                </a:cubicBezTo>
              </a:path>
            </a:pathLst>
          </a:cu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993401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4" name="任意多边形: 形状 13"/>
          <p:cNvSpPr/>
          <p:nvPr userDrawn="1">
            <p:custDataLst>
              <p:tags r:id="rId8"/>
            </p:custDataLst>
          </p:nvPr>
        </p:nvSpPr>
        <p:spPr>
          <a:xfrm flipH="1">
            <a:off x="0" y="0"/>
            <a:ext cx="6188638" cy="6858000"/>
          </a:xfrm>
          <a:custGeom>
            <a:avLst/>
            <a:gdLst>
              <a:gd name="connsiteX0" fmla="*/ 6006520 w 6188638"/>
              <a:gd name="connsiteY0" fmla="*/ 0 h 6858000"/>
              <a:gd name="connsiteX1" fmla="*/ 428680 w 6188638"/>
              <a:gd name="connsiteY1" fmla="*/ 0 h 6858000"/>
              <a:gd name="connsiteX2" fmla="*/ 35488 w 6188638"/>
              <a:gd name="connsiteY2" fmla="*/ 1463040 h 6858000"/>
              <a:gd name="connsiteX3" fmla="*/ 1580824 w 6188638"/>
              <a:gd name="connsiteY3" fmla="*/ 2157984 h 6858000"/>
              <a:gd name="connsiteX4" fmla="*/ 3327328 w 6188638"/>
              <a:gd name="connsiteY4" fmla="*/ 3191256 h 6858000"/>
              <a:gd name="connsiteX5" fmla="*/ 2705536 w 6188638"/>
              <a:gd name="connsiteY5" fmla="*/ 4608576 h 6858000"/>
              <a:gd name="connsiteX6" fmla="*/ 2422072 w 6188638"/>
              <a:gd name="connsiteY6" fmla="*/ 6858000 h 6858000"/>
              <a:gd name="connsiteX7" fmla="*/ 4982392 w 6188638"/>
              <a:gd name="connsiteY7" fmla="*/ 6858000 h 6858000"/>
              <a:gd name="connsiteX8" fmla="*/ 6171040 w 6188638"/>
              <a:gd name="connsiteY8" fmla="*/ 5774615 h 6858000"/>
              <a:gd name="connsiteX9" fmla="*/ 6188638 w 6188638"/>
              <a:gd name="connsiteY9" fmla="*/ 5764128 h 6858000"/>
              <a:gd name="connsiteX10" fmla="*/ 6188638 w 6188638"/>
              <a:gd name="connsiteY10" fmla="*/ 519278 h 6858000"/>
              <a:gd name="connsiteX11" fmla="*/ 6175184 w 6188638"/>
              <a:gd name="connsiteY11" fmla="*/ 476979 h 6858000"/>
              <a:gd name="connsiteX12" fmla="*/ 6134536 w 6188638"/>
              <a:gd name="connsiteY12" fmla="*/ 320040 h 6858000"/>
              <a:gd name="connsiteX13" fmla="*/ 6006520 w 6188638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88638" h="6858000">
                <a:moveTo>
                  <a:pt x="6006520" y="0"/>
                </a:moveTo>
                <a:lnTo>
                  <a:pt x="428680" y="0"/>
                </a:lnTo>
                <a:cubicBezTo>
                  <a:pt x="108640" y="420624"/>
                  <a:pt x="-83384" y="914400"/>
                  <a:pt x="35488" y="1463040"/>
                </a:cubicBezTo>
                <a:cubicBezTo>
                  <a:pt x="181792" y="2103120"/>
                  <a:pt x="867592" y="2130552"/>
                  <a:pt x="1580824" y="2157984"/>
                </a:cubicBezTo>
                <a:cubicBezTo>
                  <a:pt x="2385496" y="2185416"/>
                  <a:pt x="3235888" y="2221992"/>
                  <a:pt x="3327328" y="3191256"/>
                </a:cubicBezTo>
                <a:cubicBezTo>
                  <a:pt x="3400480" y="3959352"/>
                  <a:pt x="3053008" y="4288536"/>
                  <a:pt x="2705536" y="4608576"/>
                </a:cubicBezTo>
                <a:cubicBezTo>
                  <a:pt x="2248336" y="5047488"/>
                  <a:pt x="1809424" y="5458968"/>
                  <a:pt x="2422072" y="6858000"/>
                </a:cubicBezTo>
                <a:lnTo>
                  <a:pt x="4982392" y="6858000"/>
                </a:lnTo>
                <a:cubicBezTo>
                  <a:pt x="5342437" y="6465951"/>
                  <a:pt x="5730485" y="6059900"/>
                  <a:pt x="6171040" y="5774615"/>
                </a:cubicBezTo>
                <a:lnTo>
                  <a:pt x="6188638" y="5764128"/>
                </a:lnTo>
                <a:lnTo>
                  <a:pt x="6188638" y="519278"/>
                </a:lnTo>
                <a:lnTo>
                  <a:pt x="6175184" y="476979"/>
                </a:lnTo>
                <a:cubicBezTo>
                  <a:pt x="6160682" y="426625"/>
                  <a:pt x="6147109" y="374333"/>
                  <a:pt x="6134536" y="320040"/>
                </a:cubicBezTo>
                <a:cubicBezTo>
                  <a:pt x="6107104" y="210312"/>
                  <a:pt x="6061384" y="100584"/>
                  <a:pt x="6006520" y="0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alpha val="100000"/>
                </a:schemeClr>
              </a:gs>
              <a:gs pos="0">
                <a:schemeClr val="accent2">
                  <a:alpha val="43000"/>
                </a:schemeClr>
              </a:gs>
            </a:gsLst>
            <a:lin ang="0" scaled="0"/>
          </a:gradFill>
          <a:ln w="254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9"/>
            </p:custDataLst>
          </p:nvPr>
        </p:nvSpPr>
        <p:spPr>
          <a:xfrm flipH="1">
            <a:off x="1" y="0"/>
            <a:ext cx="5854289" cy="6858000"/>
          </a:xfrm>
          <a:custGeom>
            <a:avLst/>
            <a:gdLst>
              <a:gd name="connsiteX0" fmla="*/ 5717129 w 5854289"/>
              <a:gd name="connsiteY0" fmla="*/ 0 h 6858000"/>
              <a:gd name="connsiteX1" fmla="*/ 742793 w 5854289"/>
              <a:gd name="connsiteY1" fmla="*/ 0 h 6858000"/>
              <a:gd name="connsiteX2" fmla="*/ 38705 w 5854289"/>
              <a:gd name="connsiteY2" fmla="*/ 1828800 h 6858000"/>
              <a:gd name="connsiteX3" fmla="*/ 1574897 w 5854289"/>
              <a:gd name="connsiteY3" fmla="*/ 2523744 h 6858000"/>
              <a:gd name="connsiteX4" fmla="*/ 3330545 w 5854289"/>
              <a:gd name="connsiteY4" fmla="*/ 3557016 h 6858000"/>
              <a:gd name="connsiteX5" fmla="*/ 2708753 w 5854289"/>
              <a:gd name="connsiteY5" fmla="*/ 4974336 h 6858000"/>
              <a:gd name="connsiteX6" fmla="*/ 2278985 w 5854289"/>
              <a:gd name="connsiteY6" fmla="*/ 6858000 h 6858000"/>
              <a:gd name="connsiteX7" fmla="*/ 5323937 w 5854289"/>
              <a:gd name="connsiteY7" fmla="*/ 6858000 h 6858000"/>
              <a:gd name="connsiteX8" fmla="*/ 5821142 w 5854289"/>
              <a:gd name="connsiteY8" fmla="*/ 6397371 h 6858000"/>
              <a:gd name="connsiteX9" fmla="*/ 5854289 w 5854289"/>
              <a:gd name="connsiteY9" fmla="*/ 6371012 h 6858000"/>
              <a:gd name="connsiteX10" fmla="*/ 5854289 w 5854289"/>
              <a:gd name="connsiteY10" fmla="*/ 14228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854289" h="6858000">
                <a:moveTo>
                  <a:pt x="5717129" y="0"/>
                </a:moveTo>
                <a:lnTo>
                  <a:pt x="742793" y="0"/>
                </a:lnTo>
                <a:cubicBezTo>
                  <a:pt x="258161" y="502920"/>
                  <a:pt x="-125887" y="1106424"/>
                  <a:pt x="38705" y="1828800"/>
                </a:cubicBezTo>
                <a:cubicBezTo>
                  <a:pt x="185009" y="2468880"/>
                  <a:pt x="870809" y="2496312"/>
                  <a:pt x="1574897" y="2523744"/>
                </a:cubicBezTo>
                <a:cubicBezTo>
                  <a:pt x="2388713" y="2551176"/>
                  <a:pt x="3239105" y="2587752"/>
                  <a:pt x="3330545" y="3557016"/>
                </a:cubicBezTo>
                <a:cubicBezTo>
                  <a:pt x="3403697" y="4315968"/>
                  <a:pt x="3047081" y="4654296"/>
                  <a:pt x="2708753" y="4974336"/>
                </a:cubicBezTo>
                <a:cubicBezTo>
                  <a:pt x="2297273" y="5367528"/>
                  <a:pt x="1894937" y="5751576"/>
                  <a:pt x="2278985" y="6858000"/>
                </a:cubicBezTo>
                <a:lnTo>
                  <a:pt x="5323937" y="6858000"/>
                </a:lnTo>
                <a:cubicBezTo>
                  <a:pt x="5483957" y="6697980"/>
                  <a:pt x="5648549" y="6540246"/>
                  <a:pt x="5821142" y="6397371"/>
                </a:cubicBezTo>
                <a:lnTo>
                  <a:pt x="5854289" y="6371012"/>
                </a:lnTo>
                <a:lnTo>
                  <a:pt x="5854289" y="142280"/>
                </a:lnTo>
                <a:close/>
              </a:path>
            </a:pathLst>
          </a:custGeom>
          <a:gradFill>
            <a:gsLst>
              <a:gs pos="100000">
                <a:schemeClr val="accent1">
                  <a:alpha val="100000"/>
                </a:schemeClr>
              </a:gs>
              <a:gs pos="0">
                <a:schemeClr val="accent2">
                  <a:alpha val="100000"/>
                </a:schemeClr>
              </a:gs>
            </a:gsLst>
            <a:lin ang="0" scaled="0"/>
          </a:gradFill>
          <a:ln w="254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6000" y="360000"/>
            <a:ext cx="10800000" cy="720000"/>
          </a:xfrm>
        </p:spPr>
        <p:txBody>
          <a:bodyPr vert="horz" wrap="square" lIns="0" tIns="0" rIns="0" bIns="0" rtlCol="0" anchor="b">
            <a:noAutofit/>
          </a:bodyPr>
          <a:lstStyle>
            <a:lvl1pPr algn="l">
              <a:defRPr lang="en-US" sz="3600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60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algn="l">
              <a:defRPr lang="en-US" sz="3600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 anchor="b">
            <a:normAutofit/>
          </a:bodyPr>
          <a:lstStyle>
            <a:lvl1pPr algn="l">
              <a:defRPr sz="36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lipse 26_#color_$accent1_$accent2-2055&amp;13205"/>
          <p:cNvSpPr/>
          <p:nvPr userDrawn="1">
            <p:custDataLst>
              <p:tags r:id="rId1"/>
            </p:custDataLst>
          </p:nvPr>
        </p:nvSpPr>
        <p:spPr>
          <a:xfrm>
            <a:off x="0" y="5934456"/>
            <a:ext cx="886968" cy="923544"/>
          </a:xfrm>
          <a:custGeom>
            <a:avLst/>
            <a:gdLst/>
            <a:ahLst/>
            <a:cxnLst/>
            <a:rect l="l" t="t" r="r" b="b"/>
            <a:pathLst>
              <a:path w="886968" h="923544">
                <a:moveTo>
                  <a:pt x="832104" y="923544"/>
                </a:moveTo>
                <a:lnTo>
                  <a:pt x="0" y="923544"/>
                </a:lnTo>
                <a:lnTo>
                  <a:pt x="0" y="36576"/>
                </a:lnTo>
                <a:cubicBezTo>
                  <a:pt x="73152" y="9144"/>
                  <a:pt x="146304" y="0"/>
                  <a:pt x="219456" y="0"/>
                </a:cubicBezTo>
                <a:cubicBezTo>
                  <a:pt x="594360" y="0"/>
                  <a:pt x="886968" y="301752"/>
                  <a:pt x="886968" y="667512"/>
                </a:cubicBezTo>
                <a:cubicBezTo>
                  <a:pt x="886968" y="758952"/>
                  <a:pt x="868680" y="850392"/>
                  <a:pt x="832104" y="923544"/>
                </a:cubicBez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cs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ea typeface="+mn-lt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+mn-lt"/>
                <a:ea typeface="+mn-lt"/>
              </a:defRPr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ea typeface="+mn-lt"/>
              </a:defRPr>
            </a:lvl1pPr>
          </a:lstStyle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26_#color_$accent1_$accent2-2055&amp;13205"/>
          <p:cNvSpPr/>
          <p:nvPr userDrawn="1">
            <p:custDataLst>
              <p:tags r:id="rId1"/>
            </p:custDataLst>
          </p:nvPr>
        </p:nvSpPr>
        <p:spPr>
          <a:xfrm>
            <a:off x="0" y="5934456"/>
            <a:ext cx="886968" cy="923544"/>
          </a:xfrm>
          <a:custGeom>
            <a:avLst/>
            <a:gdLst/>
            <a:ahLst/>
            <a:cxnLst/>
            <a:rect l="l" t="t" r="r" b="b"/>
            <a:pathLst>
              <a:path w="886968" h="923544">
                <a:moveTo>
                  <a:pt x="832104" y="923544"/>
                </a:moveTo>
                <a:lnTo>
                  <a:pt x="0" y="923544"/>
                </a:lnTo>
                <a:lnTo>
                  <a:pt x="0" y="36576"/>
                </a:lnTo>
                <a:cubicBezTo>
                  <a:pt x="73152" y="9144"/>
                  <a:pt x="146304" y="0"/>
                  <a:pt x="219456" y="0"/>
                </a:cubicBezTo>
                <a:cubicBezTo>
                  <a:pt x="594360" y="0"/>
                  <a:pt x="886968" y="301752"/>
                  <a:pt x="886968" y="667512"/>
                </a:cubicBezTo>
                <a:cubicBezTo>
                  <a:pt x="886968" y="758952"/>
                  <a:pt x="868680" y="850392"/>
                  <a:pt x="832104" y="923544"/>
                </a:cubicBez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cs typeface="Arial" panose="020B0604020202020204" pitchFamily="34" charset="0"/>
            </a:endParaRPr>
          </a:p>
        </p:txBody>
      </p:sp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60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algn="l">
              <a:defRPr lang="en-US" sz="3600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lipse 26_#color_$accent1_$accent2-2055&amp;13265"/>
          <p:cNvSpPr/>
          <p:nvPr userDrawn="1">
            <p:custDataLst>
              <p:tags r:id="rId1"/>
            </p:custDataLst>
          </p:nvPr>
        </p:nvSpPr>
        <p:spPr>
          <a:xfrm>
            <a:off x="749808" y="0"/>
            <a:ext cx="1170432" cy="585216"/>
          </a:xfrm>
          <a:custGeom>
            <a:avLst/>
            <a:gdLst/>
            <a:ahLst/>
            <a:cxnLst/>
            <a:rect l="l" t="t" r="r" b="b"/>
            <a:pathLst>
              <a:path w="1170432" h="585216">
                <a:moveTo>
                  <a:pt x="585216" y="585216"/>
                </a:moveTo>
                <a:cubicBezTo>
                  <a:pt x="905256" y="585216"/>
                  <a:pt x="1170432" y="320040"/>
                  <a:pt x="1170432" y="0"/>
                </a:cubicBezTo>
                <a:lnTo>
                  <a:pt x="0" y="0"/>
                </a:lnTo>
                <a:cubicBezTo>
                  <a:pt x="0" y="320040"/>
                  <a:pt x="265176" y="585216"/>
                  <a:pt x="585216" y="585216"/>
                </a:cubicBez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8" name="Vector 15_#color_$accent1_$accent2-2055&amp;13268"/>
          <p:cNvSpPr/>
          <p:nvPr userDrawn="1">
            <p:custDataLst>
              <p:tags r:id="rId2"/>
            </p:custDataLst>
          </p:nvPr>
        </p:nvSpPr>
        <p:spPr>
          <a:xfrm>
            <a:off x="0" y="3355848"/>
            <a:ext cx="12188952" cy="3502152"/>
          </a:xfrm>
          <a:custGeom>
            <a:avLst/>
            <a:gdLst/>
            <a:ahLst/>
            <a:cxnLst/>
            <a:rect l="l" t="t" r="r" b="b"/>
            <a:pathLst>
              <a:path w="12188952" h="3502152">
                <a:moveTo>
                  <a:pt x="12188952" y="877824"/>
                </a:moveTo>
                <a:lnTo>
                  <a:pt x="12188952" y="3502152"/>
                </a:lnTo>
                <a:lnTo>
                  <a:pt x="0" y="3502152"/>
                </a:lnTo>
                <a:lnTo>
                  <a:pt x="0" y="713232"/>
                </a:lnTo>
                <a:cubicBezTo>
                  <a:pt x="630936" y="1133856"/>
                  <a:pt x="1655064" y="1591056"/>
                  <a:pt x="2880360" y="1591056"/>
                </a:cubicBezTo>
                <a:cubicBezTo>
                  <a:pt x="3867912" y="1591056"/>
                  <a:pt x="4727448" y="1225296"/>
                  <a:pt x="5623560" y="841248"/>
                </a:cubicBezTo>
                <a:cubicBezTo>
                  <a:pt x="6601968" y="420624"/>
                  <a:pt x="7626096" y="-18288"/>
                  <a:pt x="8906256" y="0"/>
                </a:cubicBezTo>
                <a:cubicBezTo>
                  <a:pt x="10131552" y="18288"/>
                  <a:pt x="11311128" y="438912"/>
                  <a:pt x="12188952" y="877824"/>
                </a:cubicBez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9" name="Vector 16_#color_$accent1_$accent2-2055&amp;13271"/>
          <p:cNvSpPr/>
          <p:nvPr userDrawn="1">
            <p:custDataLst>
              <p:tags r:id="rId3"/>
            </p:custDataLst>
          </p:nvPr>
        </p:nvSpPr>
        <p:spPr>
          <a:xfrm>
            <a:off x="0" y="3099816"/>
            <a:ext cx="12188952" cy="3758184"/>
          </a:xfrm>
          <a:custGeom>
            <a:avLst/>
            <a:gdLst/>
            <a:ahLst/>
            <a:cxnLst/>
            <a:rect l="l" t="t" r="r" b="b"/>
            <a:pathLst>
              <a:path w="12188952" h="3758184">
                <a:moveTo>
                  <a:pt x="12188952" y="1152144"/>
                </a:moveTo>
                <a:lnTo>
                  <a:pt x="12188952" y="3758184"/>
                </a:lnTo>
                <a:lnTo>
                  <a:pt x="0" y="3758184"/>
                </a:lnTo>
                <a:lnTo>
                  <a:pt x="0" y="1005840"/>
                </a:lnTo>
                <a:cubicBezTo>
                  <a:pt x="612648" y="1325880"/>
                  <a:pt x="1435608" y="1591056"/>
                  <a:pt x="2377440" y="1591056"/>
                </a:cubicBezTo>
                <a:cubicBezTo>
                  <a:pt x="3364992" y="1591056"/>
                  <a:pt x="4224528" y="1225296"/>
                  <a:pt x="5111496" y="841248"/>
                </a:cubicBezTo>
                <a:cubicBezTo>
                  <a:pt x="6099048" y="420624"/>
                  <a:pt x="7123176" y="-18288"/>
                  <a:pt x="8394192" y="0"/>
                </a:cubicBezTo>
                <a:cubicBezTo>
                  <a:pt x="9875520" y="27432"/>
                  <a:pt x="11292840" y="630936"/>
                  <a:pt x="12188952" y="1152144"/>
                </a:cubicBezTo>
              </a:path>
            </a:pathLst>
          </a:custGeom>
          <a:gradFill>
            <a:gsLst>
              <a:gs pos="0">
                <a:schemeClr val="accent1">
                  <a:alpha val="60000"/>
                </a:schemeClr>
              </a:gs>
              <a:gs pos="100000">
                <a:schemeClr val="accent2">
                  <a:alpha val="60000"/>
                </a:schemeClr>
              </a:gs>
            </a:gsLst>
            <a:lin ang="0" scaled="0"/>
          </a:gradFill>
          <a:ln w="254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3" name="Union_#color-2055&amp;13237"/>
          <p:cNvSpPr/>
          <p:nvPr userDrawn="1">
            <p:custDataLst>
              <p:tags r:id="rId4"/>
            </p:custDataLst>
          </p:nvPr>
        </p:nvSpPr>
        <p:spPr>
          <a:xfrm>
            <a:off x="11128248" y="5788152"/>
            <a:ext cx="685800" cy="685800"/>
          </a:xfrm>
          <a:custGeom>
            <a:avLst/>
            <a:gdLst/>
            <a:ahLst/>
            <a:cxnLst/>
            <a:rect l="l" t="t" r="r" b="b"/>
            <a:pathLst>
              <a:path w="685800" h="685800">
                <a:moveTo>
                  <a:pt x="347472" y="0"/>
                </a:moveTo>
                <a:cubicBezTo>
                  <a:pt x="365760" y="0"/>
                  <a:pt x="384048" y="18288"/>
                  <a:pt x="384048" y="36576"/>
                </a:cubicBezTo>
                <a:cubicBezTo>
                  <a:pt x="384048" y="54864"/>
                  <a:pt x="365760" y="73152"/>
                  <a:pt x="347472" y="73152"/>
                </a:cubicBezTo>
                <a:cubicBezTo>
                  <a:pt x="320040" y="73152"/>
                  <a:pt x="301752" y="54864"/>
                  <a:pt x="301752" y="36576"/>
                </a:cubicBezTo>
                <a:cubicBezTo>
                  <a:pt x="301752" y="18288"/>
                  <a:pt x="320040" y="0"/>
                  <a:pt x="347472" y="0"/>
                </a:cubicBezTo>
                <a:moveTo>
                  <a:pt x="384048" y="192024"/>
                </a:moveTo>
                <a:cubicBezTo>
                  <a:pt x="384048" y="173736"/>
                  <a:pt x="365760" y="155448"/>
                  <a:pt x="347472" y="155448"/>
                </a:cubicBezTo>
                <a:cubicBezTo>
                  <a:pt x="320040" y="155448"/>
                  <a:pt x="301752" y="173736"/>
                  <a:pt x="301752" y="192024"/>
                </a:cubicBezTo>
                <a:cubicBezTo>
                  <a:pt x="301752" y="210312"/>
                  <a:pt x="320040" y="228600"/>
                  <a:pt x="347472" y="228600"/>
                </a:cubicBezTo>
                <a:cubicBezTo>
                  <a:pt x="365760" y="228600"/>
                  <a:pt x="384048" y="210312"/>
                  <a:pt x="384048" y="192024"/>
                </a:cubicBezTo>
                <a:moveTo>
                  <a:pt x="347472" y="301752"/>
                </a:moveTo>
                <a:cubicBezTo>
                  <a:pt x="365760" y="301752"/>
                  <a:pt x="384048" y="320040"/>
                  <a:pt x="384048" y="347472"/>
                </a:cubicBezTo>
                <a:cubicBezTo>
                  <a:pt x="384048" y="365760"/>
                  <a:pt x="365760" y="384048"/>
                  <a:pt x="347472" y="384048"/>
                </a:cubicBezTo>
                <a:cubicBezTo>
                  <a:pt x="320040" y="384048"/>
                  <a:pt x="301752" y="365760"/>
                  <a:pt x="301752" y="347472"/>
                </a:cubicBezTo>
                <a:cubicBezTo>
                  <a:pt x="301752" y="320040"/>
                  <a:pt x="320040" y="301752"/>
                  <a:pt x="347472" y="301752"/>
                </a:cubicBezTo>
                <a:moveTo>
                  <a:pt x="384048" y="493776"/>
                </a:moveTo>
                <a:cubicBezTo>
                  <a:pt x="384048" y="475488"/>
                  <a:pt x="365760" y="457200"/>
                  <a:pt x="347472" y="457200"/>
                </a:cubicBezTo>
                <a:cubicBezTo>
                  <a:pt x="320040" y="457200"/>
                  <a:pt x="301752" y="475488"/>
                  <a:pt x="301752" y="493776"/>
                </a:cubicBezTo>
                <a:cubicBezTo>
                  <a:pt x="301752" y="512064"/>
                  <a:pt x="320040" y="530352"/>
                  <a:pt x="347472" y="530352"/>
                </a:cubicBezTo>
                <a:cubicBezTo>
                  <a:pt x="365760" y="530352"/>
                  <a:pt x="384048" y="512064"/>
                  <a:pt x="384048" y="493776"/>
                </a:cubicBezTo>
                <a:moveTo>
                  <a:pt x="73152" y="649224"/>
                </a:moveTo>
                <a:cubicBezTo>
                  <a:pt x="73152" y="630936"/>
                  <a:pt x="54864" y="612648"/>
                  <a:pt x="36576" y="612648"/>
                </a:cubicBezTo>
                <a:cubicBezTo>
                  <a:pt x="18288" y="612648"/>
                  <a:pt x="0" y="630936"/>
                  <a:pt x="0" y="649224"/>
                </a:cubicBezTo>
                <a:cubicBezTo>
                  <a:pt x="0" y="667512"/>
                  <a:pt x="18288" y="685800"/>
                  <a:pt x="36576" y="685800"/>
                </a:cubicBezTo>
                <a:cubicBezTo>
                  <a:pt x="54864" y="685800"/>
                  <a:pt x="73152" y="667512"/>
                  <a:pt x="73152" y="649224"/>
                </a:cubicBezTo>
                <a:moveTo>
                  <a:pt x="384048" y="649224"/>
                </a:moveTo>
                <a:cubicBezTo>
                  <a:pt x="384048" y="630936"/>
                  <a:pt x="365760" y="612648"/>
                  <a:pt x="347472" y="612648"/>
                </a:cubicBezTo>
                <a:cubicBezTo>
                  <a:pt x="320040" y="612648"/>
                  <a:pt x="301752" y="630936"/>
                  <a:pt x="301752" y="649224"/>
                </a:cubicBezTo>
                <a:cubicBezTo>
                  <a:pt x="301752" y="667512"/>
                  <a:pt x="320040" y="685800"/>
                  <a:pt x="347472" y="685800"/>
                </a:cubicBezTo>
                <a:cubicBezTo>
                  <a:pt x="365760" y="685800"/>
                  <a:pt x="384048" y="667512"/>
                  <a:pt x="384048" y="649224"/>
                </a:cubicBezTo>
                <a:moveTo>
                  <a:pt x="493776" y="612648"/>
                </a:moveTo>
                <a:cubicBezTo>
                  <a:pt x="512064" y="612648"/>
                  <a:pt x="530352" y="630936"/>
                  <a:pt x="530352" y="649224"/>
                </a:cubicBezTo>
                <a:cubicBezTo>
                  <a:pt x="530352" y="667512"/>
                  <a:pt x="512064" y="685800"/>
                  <a:pt x="493776" y="685800"/>
                </a:cubicBezTo>
                <a:cubicBezTo>
                  <a:pt x="475488" y="685800"/>
                  <a:pt x="457200" y="667512"/>
                  <a:pt x="457200" y="649224"/>
                </a:cubicBezTo>
                <a:cubicBezTo>
                  <a:pt x="457200" y="630936"/>
                  <a:pt x="475488" y="612648"/>
                  <a:pt x="493776" y="612648"/>
                </a:cubicBezTo>
                <a:moveTo>
                  <a:pt x="228600" y="649224"/>
                </a:moveTo>
                <a:cubicBezTo>
                  <a:pt x="228600" y="630936"/>
                  <a:pt x="210312" y="612648"/>
                  <a:pt x="192024" y="612648"/>
                </a:cubicBezTo>
                <a:cubicBezTo>
                  <a:pt x="173736" y="612648"/>
                  <a:pt x="155448" y="630936"/>
                  <a:pt x="155448" y="649224"/>
                </a:cubicBezTo>
                <a:cubicBezTo>
                  <a:pt x="155448" y="667512"/>
                  <a:pt x="173736" y="685800"/>
                  <a:pt x="192024" y="685800"/>
                </a:cubicBezTo>
                <a:cubicBezTo>
                  <a:pt x="210312" y="685800"/>
                  <a:pt x="228600" y="667512"/>
                  <a:pt x="228600" y="649224"/>
                </a:cubicBezTo>
                <a:moveTo>
                  <a:pt x="649224" y="612648"/>
                </a:moveTo>
                <a:cubicBezTo>
                  <a:pt x="667512" y="612648"/>
                  <a:pt x="685800" y="630936"/>
                  <a:pt x="685800" y="649224"/>
                </a:cubicBezTo>
                <a:cubicBezTo>
                  <a:pt x="685800" y="667512"/>
                  <a:pt x="667512" y="685800"/>
                  <a:pt x="649224" y="685800"/>
                </a:cubicBezTo>
                <a:cubicBezTo>
                  <a:pt x="630936" y="685800"/>
                  <a:pt x="612648" y="667512"/>
                  <a:pt x="612648" y="649224"/>
                </a:cubicBezTo>
                <a:cubicBezTo>
                  <a:pt x="612648" y="630936"/>
                  <a:pt x="630936" y="612648"/>
                  <a:pt x="649224" y="612648"/>
                </a:cubicBezTo>
                <a:moveTo>
                  <a:pt x="36576" y="457200"/>
                </a:moveTo>
                <a:cubicBezTo>
                  <a:pt x="54864" y="457200"/>
                  <a:pt x="73152" y="475488"/>
                  <a:pt x="73152" y="493776"/>
                </a:cubicBezTo>
                <a:cubicBezTo>
                  <a:pt x="73152" y="512064"/>
                  <a:pt x="54864" y="530352"/>
                  <a:pt x="36576" y="530352"/>
                </a:cubicBezTo>
                <a:cubicBezTo>
                  <a:pt x="18288" y="530352"/>
                  <a:pt x="0" y="512064"/>
                  <a:pt x="0" y="493776"/>
                </a:cubicBezTo>
                <a:cubicBezTo>
                  <a:pt x="0" y="475488"/>
                  <a:pt x="18288" y="457200"/>
                  <a:pt x="36576" y="457200"/>
                </a:cubicBezTo>
                <a:moveTo>
                  <a:pt x="530352" y="493776"/>
                </a:moveTo>
                <a:cubicBezTo>
                  <a:pt x="530352" y="475488"/>
                  <a:pt x="512064" y="457200"/>
                  <a:pt x="493776" y="457200"/>
                </a:cubicBezTo>
                <a:cubicBezTo>
                  <a:pt x="475488" y="457200"/>
                  <a:pt x="457200" y="475488"/>
                  <a:pt x="457200" y="493776"/>
                </a:cubicBezTo>
                <a:cubicBezTo>
                  <a:pt x="457200" y="512064"/>
                  <a:pt x="475488" y="530352"/>
                  <a:pt x="493776" y="530352"/>
                </a:cubicBezTo>
                <a:cubicBezTo>
                  <a:pt x="512064" y="530352"/>
                  <a:pt x="530352" y="512064"/>
                  <a:pt x="530352" y="493776"/>
                </a:cubicBezTo>
                <a:moveTo>
                  <a:pt x="192024" y="457200"/>
                </a:moveTo>
                <a:cubicBezTo>
                  <a:pt x="210312" y="457200"/>
                  <a:pt x="228600" y="475488"/>
                  <a:pt x="228600" y="493776"/>
                </a:cubicBezTo>
                <a:cubicBezTo>
                  <a:pt x="228600" y="512064"/>
                  <a:pt x="210312" y="530352"/>
                  <a:pt x="192024" y="530352"/>
                </a:cubicBezTo>
                <a:cubicBezTo>
                  <a:pt x="173736" y="530352"/>
                  <a:pt x="155448" y="512064"/>
                  <a:pt x="155448" y="493776"/>
                </a:cubicBezTo>
                <a:cubicBezTo>
                  <a:pt x="155448" y="475488"/>
                  <a:pt x="173736" y="457200"/>
                  <a:pt x="192024" y="457200"/>
                </a:cubicBezTo>
                <a:moveTo>
                  <a:pt x="685800" y="493776"/>
                </a:moveTo>
                <a:cubicBezTo>
                  <a:pt x="685800" y="475488"/>
                  <a:pt x="667512" y="457200"/>
                  <a:pt x="649224" y="457200"/>
                </a:cubicBezTo>
                <a:cubicBezTo>
                  <a:pt x="630936" y="457200"/>
                  <a:pt x="612648" y="475488"/>
                  <a:pt x="612648" y="493776"/>
                </a:cubicBezTo>
                <a:cubicBezTo>
                  <a:pt x="612648" y="512064"/>
                  <a:pt x="630936" y="530352"/>
                  <a:pt x="649224" y="530352"/>
                </a:cubicBezTo>
                <a:cubicBezTo>
                  <a:pt x="667512" y="530352"/>
                  <a:pt x="685800" y="512064"/>
                  <a:pt x="685800" y="493776"/>
                </a:cubicBezTo>
                <a:moveTo>
                  <a:pt x="73152" y="347472"/>
                </a:moveTo>
                <a:cubicBezTo>
                  <a:pt x="73152" y="320040"/>
                  <a:pt x="54864" y="301752"/>
                  <a:pt x="36576" y="301752"/>
                </a:cubicBezTo>
                <a:cubicBezTo>
                  <a:pt x="18288" y="301752"/>
                  <a:pt x="0" y="320040"/>
                  <a:pt x="0" y="347472"/>
                </a:cubicBezTo>
                <a:cubicBezTo>
                  <a:pt x="0" y="365760"/>
                  <a:pt x="18288" y="384048"/>
                  <a:pt x="36576" y="384048"/>
                </a:cubicBezTo>
                <a:cubicBezTo>
                  <a:pt x="54864" y="384048"/>
                  <a:pt x="73152" y="365760"/>
                  <a:pt x="73152" y="347472"/>
                </a:cubicBezTo>
                <a:moveTo>
                  <a:pt x="493776" y="301752"/>
                </a:moveTo>
                <a:cubicBezTo>
                  <a:pt x="512064" y="301752"/>
                  <a:pt x="530352" y="320040"/>
                  <a:pt x="530352" y="347472"/>
                </a:cubicBezTo>
                <a:cubicBezTo>
                  <a:pt x="530352" y="365760"/>
                  <a:pt x="512064" y="384048"/>
                  <a:pt x="493776" y="384048"/>
                </a:cubicBezTo>
                <a:cubicBezTo>
                  <a:pt x="475488" y="384048"/>
                  <a:pt x="457200" y="365760"/>
                  <a:pt x="457200" y="347472"/>
                </a:cubicBezTo>
                <a:cubicBezTo>
                  <a:pt x="457200" y="320040"/>
                  <a:pt x="475488" y="301752"/>
                  <a:pt x="493776" y="301752"/>
                </a:cubicBezTo>
                <a:moveTo>
                  <a:pt x="228600" y="347472"/>
                </a:moveTo>
                <a:cubicBezTo>
                  <a:pt x="228600" y="320040"/>
                  <a:pt x="210312" y="301752"/>
                  <a:pt x="192024" y="301752"/>
                </a:cubicBezTo>
                <a:cubicBezTo>
                  <a:pt x="173736" y="301752"/>
                  <a:pt x="155448" y="320040"/>
                  <a:pt x="155448" y="347472"/>
                </a:cubicBezTo>
                <a:cubicBezTo>
                  <a:pt x="155448" y="365760"/>
                  <a:pt x="173736" y="384048"/>
                  <a:pt x="192024" y="384048"/>
                </a:cubicBezTo>
                <a:cubicBezTo>
                  <a:pt x="210312" y="384048"/>
                  <a:pt x="228600" y="365760"/>
                  <a:pt x="228600" y="347472"/>
                </a:cubicBezTo>
                <a:moveTo>
                  <a:pt x="649224" y="301752"/>
                </a:moveTo>
                <a:cubicBezTo>
                  <a:pt x="667512" y="301752"/>
                  <a:pt x="685800" y="320040"/>
                  <a:pt x="685800" y="347472"/>
                </a:cubicBezTo>
                <a:cubicBezTo>
                  <a:pt x="685800" y="365760"/>
                  <a:pt x="667512" y="384048"/>
                  <a:pt x="649224" y="384048"/>
                </a:cubicBezTo>
                <a:cubicBezTo>
                  <a:pt x="630936" y="384048"/>
                  <a:pt x="612648" y="365760"/>
                  <a:pt x="612648" y="347472"/>
                </a:cubicBezTo>
                <a:cubicBezTo>
                  <a:pt x="612648" y="320040"/>
                  <a:pt x="630936" y="301752"/>
                  <a:pt x="649224" y="301752"/>
                </a:cubicBezTo>
                <a:moveTo>
                  <a:pt x="36576" y="155448"/>
                </a:moveTo>
                <a:cubicBezTo>
                  <a:pt x="54864" y="155448"/>
                  <a:pt x="73152" y="173736"/>
                  <a:pt x="73152" y="192024"/>
                </a:cubicBezTo>
                <a:cubicBezTo>
                  <a:pt x="73152" y="210312"/>
                  <a:pt x="54864" y="228600"/>
                  <a:pt x="36576" y="228600"/>
                </a:cubicBezTo>
                <a:cubicBezTo>
                  <a:pt x="18288" y="228600"/>
                  <a:pt x="0" y="210312"/>
                  <a:pt x="0" y="192024"/>
                </a:cubicBezTo>
                <a:cubicBezTo>
                  <a:pt x="0" y="173736"/>
                  <a:pt x="18288" y="155448"/>
                  <a:pt x="36576" y="155448"/>
                </a:cubicBezTo>
                <a:moveTo>
                  <a:pt x="530352" y="192024"/>
                </a:moveTo>
                <a:cubicBezTo>
                  <a:pt x="530352" y="173736"/>
                  <a:pt x="512064" y="155448"/>
                  <a:pt x="493776" y="155448"/>
                </a:cubicBezTo>
                <a:cubicBezTo>
                  <a:pt x="475488" y="155448"/>
                  <a:pt x="457200" y="173736"/>
                  <a:pt x="457200" y="192024"/>
                </a:cubicBezTo>
                <a:cubicBezTo>
                  <a:pt x="457200" y="210312"/>
                  <a:pt x="475488" y="228600"/>
                  <a:pt x="493776" y="228600"/>
                </a:cubicBezTo>
                <a:cubicBezTo>
                  <a:pt x="512064" y="228600"/>
                  <a:pt x="530352" y="210312"/>
                  <a:pt x="530352" y="192024"/>
                </a:cubicBezTo>
                <a:moveTo>
                  <a:pt x="192024" y="155448"/>
                </a:moveTo>
                <a:cubicBezTo>
                  <a:pt x="210312" y="155448"/>
                  <a:pt x="228600" y="173736"/>
                  <a:pt x="228600" y="192024"/>
                </a:cubicBezTo>
                <a:cubicBezTo>
                  <a:pt x="228600" y="210312"/>
                  <a:pt x="210312" y="228600"/>
                  <a:pt x="192024" y="228600"/>
                </a:cubicBezTo>
                <a:cubicBezTo>
                  <a:pt x="173736" y="228600"/>
                  <a:pt x="155448" y="210312"/>
                  <a:pt x="155448" y="192024"/>
                </a:cubicBezTo>
                <a:cubicBezTo>
                  <a:pt x="155448" y="173736"/>
                  <a:pt x="173736" y="155448"/>
                  <a:pt x="192024" y="155448"/>
                </a:cubicBezTo>
                <a:moveTo>
                  <a:pt x="685800" y="192024"/>
                </a:moveTo>
                <a:cubicBezTo>
                  <a:pt x="685800" y="173736"/>
                  <a:pt x="667512" y="155448"/>
                  <a:pt x="649224" y="155448"/>
                </a:cubicBezTo>
                <a:cubicBezTo>
                  <a:pt x="630936" y="155448"/>
                  <a:pt x="612648" y="173736"/>
                  <a:pt x="612648" y="192024"/>
                </a:cubicBezTo>
                <a:cubicBezTo>
                  <a:pt x="612648" y="210312"/>
                  <a:pt x="630936" y="228600"/>
                  <a:pt x="649224" y="228600"/>
                </a:cubicBezTo>
                <a:cubicBezTo>
                  <a:pt x="667512" y="228600"/>
                  <a:pt x="685800" y="210312"/>
                  <a:pt x="685800" y="192024"/>
                </a:cubicBezTo>
                <a:moveTo>
                  <a:pt x="73152" y="36576"/>
                </a:moveTo>
                <a:cubicBezTo>
                  <a:pt x="73152" y="18288"/>
                  <a:pt x="54864" y="0"/>
                  <a:pt x="36576" y="0"/>
                </a:cubicBezTo>
                <a:cubicBezTo>
                  <a:pt x="18288" y="0"/>
                  <a:pt x="0" y="18288"/>
                  <a:pt x="0" y="36576"/>
                </a:cubicBezTo>
                <a:cubicBezTo>
                  <a:pt x="0" y="54864"/>
                  <a:pt x="18288" y="73152"/>
                  <a:pt x="36576" y="73152"/>
                </a:cubicBezTo>
                <a:cubicBezTo>
                  <a:pt x="54864" y="73152"/>
                  <a:pt x="73152" y="54864"/>
                  <a:pt x="73152" y="36576"/>
                </a:cubicBezTo>
                <a:moveTo>
                  <a:pt x="493776" y="0"/>
                </a:moveTo>
                <a:cubicBezTo>
                  <a:pt x="512064" y="0"/>
                  <a:pt x="530352" y="18288"/>
                  <a:pt x="530352" y="36576"/>
                </a:cubicBezTo>
                <a:cubicBezTo>
                  <a:pt x="530352" y="54864"/>
                  <a:pt x="512064" y="73152"/>
                  <a:pt x="493776" y="73152"/>
                </a:cubicBezTo>
                <a:cubicBezTo>
                  <a:pt x="475488" y="73152"/>
                  <a:pt x="457200" y="54864"/>
                  <a:pt x="457200" y="36576"/>
                </a:cubicBezTo>
                <a:cubicBezTo>
                  <a:pt x="457200" y="18288"/>
                  <a:pt x="475488" y="0"/>
                  <a:pt x="493776" y="0"/>
                </a:cubicBezTo>
                <a:moveTo>
                  <a:pt x="228600" y="36576"/>
                </a:moveTo>
                <a:cubicBezTo>
                  <a:pt x="228600" y="18288"/>
                  <a:pt x="210312" y="0"/>
                  <a:pt x="192024" y="0"/>
                </a:cubicBezTo>
                <a:cubicBezTo>
                  <a:pt x="173736" y="0"/>
                  <a:pt x="155448" y="18288"/>
                  <a:pt x="155448" y="36576"/>
                </a:cubicBezTo>
                <a:cubicBezTo>
                  <a:pt x="155448" y="54864"/>
                  <a:pt x="173736" y="73152"/>
                  <a:pt x="192024" y="73152"/>
                </a:cubicBezTo>
                <a:cubicBezTo>
                  <a:pt x="210312" y="73152"/>
                  <a:pt x="228600" y="54864"/>
                  <a:pt x="228600" y="36576"/>
                </a:cubicBezTo>
                <a:moveTo>
                  <a:pt x="649224" y="0"/>
                </a:moveTo>
                <a:cubicBezTo>
                  <a:pt x="667512" y="0"/>
                  <a:pt x="685800" y="18288"/>
                  <a:pt x="685800" y="36576"/>
                </a:cubicBezTo>
                <a:cubicBezTo>
                  <a:pt x="685800" y="54864"/>
                  <a:pt x="667512" y="73152"/>
                  <a:pt x="649224" y="73152"/>
                </a:cubicBezTo>
                <a:cubicBezTo>
                  <a:pt x="630936" y="73152"/>
                  <a:pt x="612648" y="54864"/>
                  <a:pt x="612648" y="36576"/>
                </a:cubicBezTo>
                <a:cubicBezTo>
                  <a:pt x="612648" y="18288"/>
                  <a:pt x="630936" y="0"/>
                  <a:pt x="649224" y="0"/>
                </a:cubicBezTo>
              </a:path>
            </a:pathLst>
          </a:custGeom>
          <a:solidFill>
            <a:schemeClr val="lt1">
              <a:alpha val="40000"/>
            </a:schemeClr>
          </a:solidFill>
        </p:spPr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5"/>
            </p:custDataLst>
          </p:nvPr>
        </p:nvSpPr>
        <p:spPr>
          <a:xfrm>
            <a:off x="1084942" y="957361"/>
            <a:ext cx="4620660" cy="2843784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58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9"/>
            </p:custDataLst>
          </p:nvPr>
        </p:nvSpPr>
        <p:spPr>
          <a:xfrm>
            <a:off x="1084942" y="5341255"/>
            <a:ext cx="5074920" cy="808343"/>
          </a:xfrm>
        </p:spPr>
        <p:txBody>
          <a:bodyPr wrap="square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lt1">
                    <a:lumMod val="10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  <a:alpha val="34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@png2x_01_封面" descr="C:/Users/kingsoft/AppData/Local/Temp/fig2wpp/@png2x_01_封面.pn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10" r:link="rId11"/>
          <a:stretch>
            <a:fillRect/>
          </a:stretch>
        </p:blipFill>
        <p:spPr>
          <a:xfrm>
            <a:off x="3812540" y="401955"/>
            <a:ext cx="8375650" cy="64554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838200" y="2455545"/>
            <a:ext cx="5974080" cy="2397760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defRPr sz="44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38200" y="1426235"/>
            <a:ext cx="5974080" cy="972000"/>
          </a:xfrm>
        </p:spPr>
        <p:txBody>
          <a:bodyPr wrap="square"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000">
                <a:latin typeface="+mj-lt"/>
              </a:defRPr>
            </a:lvl1pPr>
            <a:lvl2pPr marL="457200" indent="0" algn="ctr">
              <a:buNone/>
              <a:defRPr sz="2000">
                <a:latin typeface="+mj-lt"/>
              </a:defRPr>
            </a:lvl2pPr>
            <a:lvl3pPr marL="914400" indent="0" algn="ctr">
              <a:buNone/>
              <a:defRPr sz="1800">
                <a:latin typeface="+mj-lt"/>
              </a:defRPr>
            </a:lvl3pPr>
            <a:lvl4pPr marL="1371600" indent="0" algn="ctr">
              <a:buNone/>
              <a:defRPr sz="1600">
                <a:latin typeface="+mj-lt"/>
              </a:defRPr>
            </a:lvl4pPr>
            <a:lvl5pPr marL="1828800" indent="0" algn="ctr">
              <a:buNone/>
              <a:defRPr sz="1600">
                <a:latin typeface="+mj-lt"/>
              </a:defRPr>
            </a:lvl5pPr>
            <a:lvl6pPr marL="2286000" indent="0" algn="ctr">
              <a:buNone/>
              <a:defRPr sz="1600">
                <a:latin typeface="+mj-lt"/>
              </a:defRPr>
            </a:lvl6pPr>
            <a:lvl7pPr marL="2743200" indent="0" algn="ctr">
              <a:buNone/>
              <a:defRPr sz="1600">
                <a:latin typeface="+mj-lt"/>
              </a:defRPr>
            </a:lvl7pPr>
            <a:lvl8pPr marL="3200400" indent="0" algn="ctr">
              <a:buNone/>
              <a:defRPr sz="1600">
                <a:latin typeface="+mj-lt"/>
              </a:defRPr>
            </a:lvl8pPr>
            <a:lvl9pPr marL="3657600" indent="0" algn="ctr">
              <a:buNone/>
              <a:defRPr sz="1600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subtitle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8"/>
            </p:custDataLst>
          </p:nvPr>
        </p:nvSpPr>
        <p:spPr>
          <a:xfrm>
            <a:off x="838200" y="4968875"/>
            <a:ext cx="5974080" cy="1186815"/>
          </a:xfrm>
        </p:spPr>
        <p:txBody>
          <a:bodyPr wrap="square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  <a:alpha val="34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@png2x_bottom_目录" descr="C:/Users/kingsoft/AppData/Local/Temp/fig2wpp/@png2x_bottom_目录.pn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9" r:link="rId10"/>
          <a:stretch>
            <a:fillRect/>
          </a:stretch>
        </p:blipFill>
        <p:spPr>
          <a:xfrm>
            <a:off x="0" y="5715000"/>
            <a:ext cx="3154680" cy="1143000"/>
          </a:xfrm>
          <a:prstGeom prst="rect">
            <a:avLst/>
          </a:prstGeom>
        </p:spPr>
      </p:pic>
      <p:pic>
        <p:nvPicPr>
          <p:cNvPr id="13" name="@png2x_top_目录" descr="C:/Users/kingsoft/AppData/Local/Temp/fig2wpp/@png2x_top_目录.png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11" r:link="rId10"/>
          <a:stretch>
            <a:fillRect/>
          </a:stretch>
        </p:blipFill>
        <p:spPr>
          <a:xfrm>
            <a:off x="7827010" y="0"/>
            <a:ext cx="3712210" cy="172783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490472" y="863917"/>
            <a:ext cx="9281160" cy="777608"/>
          </a:xfrm>
        </p:spPr>
        <p:txBody>
          <a:bodyPr wrap="square" anchor="ctr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  <a:alpha val="34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@png2x_02_章节" descr="C:/Users/kingsoft/AppData/Local/Temp/fig2wpp/@png2x_02_章节.pn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9" r:link="rId10"/>
          <a:stretch>
            <a:fillRect/>
          </a:stretch>
        </p:blipFill>
        <p:spPr>
          <a:xfrm>
            <a:off x="0" y="0"/>
            <a:ext cx="836676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3758565" y="3337560"/>
            <a:ext cx="7410450" cy="2409825"/>
          </a:xfrm>
        </p:spPr>
        <p:txBody>
          <a:bodyPr wrap="square" anchor="t" anchorCtr="0">
            <a:normAutofit/>
          </a:bodyPr>
          <a:lstStyle>
            <a:lvl1pPr algn="r">
              <a:defRPr sz="36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3759200" y="1056640"/>
            <a:ext cx="7409815" cy="2280920"/>
          </a:xfrm>
        </p:spPr>
        <p:txBody>
          <a:bodyPr wrap="none" anchor="b" anchorCtr="0">
            <a:normAutofit/>
          </a:bodyPr>
          <a:lstStyle>
            <a:lvl1pPr marL="0" indent="0" algn="r">
              <a:buNone/>
              <a:defRPr sz="5800" b="1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/>
        <p:txBody>
          <a:bodyPr vert="horz" wrap="square" lIns="0" tIns="0" rIns="0" bIns="0" rtlCol="0" anchor="ctr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8506" y="266702"/>
            <a:ext cx="10795086" cy="863607"/>
          </a:xfrm>
        </p:spPr>
        <p:txBody>
          <a:bodyPr vert="horz" wrap="square" lIns="0" tIns="0" rIns="0" bIns="0" rtlCol="0" anchor="ctr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1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8506" y="266702"/>
            <a:ext cx="10795086" cy="863607"/>
          </a:xfrm>
        </p:spPr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</p:spPr>
        <p:txBody>
          <a:bodyPr vert="horz" wrap="square" lIns="0" tIns="0" rIns="0" bIns="0" rtlCol="0" anchor="t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buClrTx/>
              <a:buSzTx/>
              <a:buFont typeface="Arial" panose="020B0604020202020204" pitchFamily="34" charset="0"/>
              <a:buNone/>
              <a:defRPr kumimoji="0" lang="en-US" sz="1800" b="0" i="0" u="none" strike="noStrike" kern="1200" cap="none" spc="0" normalizeH="0" baseline="0" noProof="1" dirty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>
                <a:latin typeface="+mj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  <a:alpha val="34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@png2x_01_结束" descr="C:/Users/kingsoft/AppData/Local/Temp/fig2wpp/@png2x_01_结束.pn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9" r:link="rId10"/>
          <a:stretch>
            <a:fillRect/>
          </a:stretch>
        </p:blipFill>
        <p:spPr>
          <a:xfrm>
            <a:off x="0" y="0"/>
            <a:ext cx="8375650" cy="64554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6095400" y="731520"/>
            <a:ext cx="5257800" cy="2724480"/>
          </a:xfrm>
        </p:spPr>
        <p:txBody>
          <a:bodyPr wrap="square" lIns="0" rIns="0" anchor="b">
            <a:normAutofit/>
          </a:bodyPr>
          <a:lstStyle>
            <a:lvl1pPr algn="r">
              <a:lnSpc>
                <a:spcPct val="100000"/>
              </a:lnSpc>
              <a:defRPr sz="60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6096000" y="3943800"/>
            <a:ext cx="5257800" cy="2412550"/>
          </a:xfrm>
        </p:spPr>
        <p:txBody>
          <a:bodyPr wrap="square" rIns="0" anchor="t">
            <a:normAutofit/>
          </a:bodyPr>
          <a:lstStyle>
            <a:lvl1pPr marL="0" indent="0" algn="r">
              <a:lnSpc>
                <a:spcPct val="100000"/>
              </a:lnSpc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 Area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21.xml"/><Relationship Id="rId19" Type="http://schemas.openxmlformats.org/officeDocument/2006/relationships/tags" Target="../tags/tag7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18" Type="http://schemas.openxmlformats.org/officeDocument/2006/relationships/tags" Target="../tags/tag82.xml"/><Relationship Id="rId3" Type="http://schemas.openxmlformats.org/officeDocument/2006/relationships/slideLayout" Target="../slideLayouts/slideLayout25.xml"/><Relationship Id="rId21" Type="http://schemas.openxmlformats.org/officeDocument/2006/relationships/tags" Target="../tags/tag8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tags" Target="../tags/tag81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4.xml"/><Relationship Id="rId16" Type="http://schemas.openxmlformats.org/officeDocument/2006/relationships/tags" Target="../tags/tag80.xml"/><Relationship Id="rId20" Type="http://schemas.openxmlformats.org/officeDocument/2006/relationships/tags" Target="../tags/tag8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image" Target="NULL" TargetMode="External"/><Relationship Id="rId5" Type="http://schemas.openxmlformats.org/officeDocument/2006/relationships/slideLayout" Target="../slideLayouts/slideLayout27.xml"/><Relationship Id="rId15" Type="http://schemas.openxmlformats.org/officeDocument/2006/relationships/tags" Target="../tags/tag79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32.xml"/><Relationship Id="rId19" Type="http://schemas.openxmlformats.org/officeDocument/2006/relationships/tags" Target="../tags/tag83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ags" Target="../tags/tag78.xml"/><Relationship Id="rId22" Type="http://schemas.openxmlformats.org/officeDocument/2006/relationships/tags" Target="../tags/tag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Vector 17_#color_$accent1_$accent2-2055&amp;13208"/>
          <p:cNvSpPr/>
          <p:nvPr userDrawn="1">
            <p:custDataLst>
              <p:tags r:id="rId13"/>
            </p:custDataLst>
          </p:nvPr>
        </p:nvSpPr>
        <p:spPr>
          <a:xfrm>
            <a:off x="8322310" y="0"/>
            <a:ext cx="3866515" cy="566420"/>
          </a:xfrm>
          <a:custGeom>
            <a:avLst/>
            <a:gdLst/>
            <a:ahLst/>
            <a:cxnLst/>
            <a:rect l="l" t="t" r="r" b="b"/>
            <a:pathLst>
              <a:path w="6492240" h="1234440">
                <a:moveTo>
                  <a:pt x="6492240" y="1234440"/>
                </a:moveTo>
                <a:cubicBezTo>
                  <a:pt x="5980176" y="868680"/>
                  <a:pt x="4956048" y="347472"/>
                  <a:pt x="3995928" y="448056"/>
                </a:cubicBezTo>
                <a:cubicBezTo>
                  <a:pt x="3374136" y="512064"/>
                  <a:pt x="3054096" y="630936"/>
                  <a:pt x="2779776" y="722376"/>
                </a:cubicBezTo>
                <a:cubicBezTo>
                  <a:pt x="2468880" y="832104"/>
                  <a:pt x="2221992" y="923544"/>
                  <a:pt x="1655064" y="886968"/>
                </a:cubicBezTo>
                <a:cubicBezTo>
                  <a:pt x="896112" y="822960"/>
                  <a:pt x="301752" y="420624"/>
                  <a:pt x="0" y="0"/>
                </a:cubicBezTo>
                <a:lnTo>
                  <a:pt x="6492240" y="0"/>
                </a:lnTo>
                <a:lnTo>
                  <a:pt x="6492240" y="1234440"/>
                </a:ln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Ellipse 26_#color_$accent1_$accent2-2055&amp;13205"/>
          <p:cNvSpPr/>
          <p:nvPr userDrawn="1">
            <p:custDataLst>
              <p:tags r:id="rId14"/>
            </p:custDataLst>
          </p:nvPr>
        </p:nvSpPr>
        <p:spPr>
          <a:xfrm>
            <a:off x="0" y="6356350"/>
            <a:ext cx="481965" cy="501650"/>
          </a:xfrm>
          <a:custGeom>
            <a:avLst/>
            <a:gdLst/>
            <a:ahLst/>
            <a:cxnLst/>
            <a:rect l="l" t="t" r="r" b="b"/>
            <a:pathLst>
              <a:path w="886968" h="923544">
                <a:moveTo>
                  <a:pt x="832104" y="923544"/>
                </a:moveTo>
                <a:lnTo>
                  <a:pt x="0" y="923544"/>
                </a:lnTo>
                <a:lnTo>
                  <a:pt x="0" y="36576"/>
                </a:lnTo>
                <a:cubicBezTo>
                  <a:pt x="73152" y="9144"/>
                  <a:pt x="146304" y="0"/>
                  <a:pt x="219456" y="0"/>
                </a:cubicBezTo>
                <a:cubicBezTo>
                  <a:pt x="594360" y="0"/>
                  <a:pt x="886968" y="301752"/>
                  <a:pt x="886968" y="667512"/>
                </a:cubicBezTo>
                <a:cubicBezTo>
                  <a:pt x="886968" y="758952"/>
                  <a:pt x="868680" y="850392"/>
                  <a:pt x="832104" y="923544"/>
                </a:cubicBez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  <a:alpha val="34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11" name="@png2x_02_正文"/>
          <p:cNvPicPr>
            <a:picLocks noChangeAspect="1"/>
          </p:cNvPicPr>
          <p:nvPr userDrawn="1">
            <p:custDataLst>
              <p:tags r:id="rId15"/>
            </p:custDataLst>
          </p:nvPr>
        </p:nvPicPr>
        <p:blipFill>
          <a:blip r:embed="rId23" r:link="rId24"/>
          <a:stretch>
            <a:fillRect/>
          </a:stretch>
        </p:blipFill>
        <p:spPr>
          <a:xfrm>
            <a:off x="1587" y="0"/>
            <a:ext cx="4279265" cy="2276475"/>
          </a:xfrm>
          <a:prstGeom prst="rect">
            <a:avLst/>
          </a:prstGeom>
        </p:spPr>
      </p:pic>
      <p:pic>
        <p:nvPicPr>
          <p:cNvPr id="12" name="@png2x_01_正文"/>
          <p:cNvPicPr>
            <a:picLocks noChangeAspect="1"/>
          </p:cNvPicPr>
          <p:nvPr userDrawn="1">
            <p:custDataLst>
              <p:tags r:id="rId16"/>
            </p:custDataLst>
          </p:nvPr>
        </p:nvPicPr>
        <p:blipFill>
          <a:blip r:embed="rId25" r:link="rId24"/>
          <a:stretch>
            <a:fillRect/>
          </a:stretch>
        </p:blipFill>
        <p:spPr>
          <a:xfrm>
            <a:off x="10341913" y="4638501"/>
            <a:ext cx="1847864" cy="2218863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9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0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1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2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65000"/>
              <a:lumOff val="35000"/>
            </a:schemeClr>
          </a:solidFill>
          <a:latin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100" kern="1200">
          <a:solidFill>
            <a:schemeClr val="tx1">
              <a:lumMod val="65000"/>
              <a:lumOff val="35000"/>
            </a:schemeClr>
          </a:solidFill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53.xml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5" Type="http://schemas.openxmlformats.org/officeDocument/2006/relationships/slideLayout" Target="../slideLayouts/slideLayout23.xml"/><Relationship Id="rId4" Type="http://schemas.openxmlformats.org/officeDocument/2006/relationships/tags" Target="../tags/tag15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tags" Target="../tags/tag183.xml"/><Relationship Id="rId7" Type="http://schemas.openxmlformats.org/officeDocument/2006/relationships/image" Target="../media/image21.png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tags" Target="../tags/tag185.xml"/><Relationship Id="rId1" Type="http://schemas.openxmlformats.org/officeDocument/2006/relationships/tags" Target="../tags/tag18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tags" Target="../tags/tag187.xml"/><Relationship Id="rId1" Type="http://schemas.openxmlformats.org/officeDocument/2006/relationships/tags" Target="../tags/tag18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tags" Target="../tags/tag189.xml"/><Relationship Id="rId1" Type="http://schemas.openxmlformats.org/officeDocument/2006/relationships/tags" Target="../tags/tag18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tags" Target="../tags/tag191.xml"/><Relationship Id="rId1" Type="http://schemas.openxmlformats.org/officeDocument/2006/relationships/tags" Target="../tags/tag19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57.xml"/><Relationship Id="rId2" Type="http://schemas.openxmlformats.org/officeDocument/2006/relationships/tags" Target="../tags/tag156.xml"/><Relationship Id="rId1" Type="http://schemas.openxmlformats.org/officeDocument/2006/relationships/tags" Target="../tags/tag15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160.xml"/><Relationship Id="rId7" Type="http://schemas.openxmlformats.org/officeDocument/2006/relationships/image" Target="../media/image10.png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4.xml"/><Relationship Id="rId4" Type="http://schemas.openxmlformats.org/officeDocument/2006/relationships/tags" Target="../tags/tag16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64.xml"/><Relationship Id="rId2" Type="http://schemas.openxmlformats.org/officeDocument/2006/relationships/tags" Target="../tags/tag163.xml"/><Relationship Id="rId1" Type="http://schemas.openxmlformats.org/officeDocument/2006/relationships/tags" Target="../tags/tag16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70.xml"/><Relationship Id="rId2" Type="http://schemas.openxmlformats.org/officeDocument/2006/relationships/tags" Target="../tags/tag169.xml"/><Relationship Id="rId1" Type="http://schemas.openxmlformats.org/officeDocument/2006/relationships/tags" Target="../tags/tag168.xml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73.xml"/><Relationship Id="rId2" Type="http://schemas.openxmlformats.org/officeDocument/2006/relationships/tags" Target="../tags/tag172.xml"/><Relationship Id="rId1" Type="http://schemas.openxmlformats.org/officeDocument/2006/relationships/tags" Target="../tags/tag171.xml"/><Relationship Id="rId5" Type="http://schemas.openxmlformats.org/officeDocument/2006/relationships/image" Target="../media/image17.png"/><Relationship Id="rId4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tags" Target="../tags/tag175.xml"/><Relationship Id="rId1" Type="http://schemas.openxmlformats.org/officeDocument/2006/relationships/tags" Target="../tags/tag17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178.xml"/><Relationship Id="rId2" Type="http://schemas.openxmlformats.org/officeDocument/2006/relationships/tags" Target="../tags/tag177.xml"/><Relationship Id="rId1" Type="http://schemas.openxmlformats.org/officeDocument/2006/relationships/tags" Target="../tags/tag176.xml"/><Relationship Id="rId4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634365" y="2794000"/>
            <a:ext cx="7157720" cy="2397760"/>
          </a:xfrm>
        </p:spPr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sz="6000"/>
              <a:t>Visual Studio Code</a:t>
            </a:r>
          </a:p>
        </p:txBody>
      </p:sp>
      <p:sp>
        <p:nvSpPr>
          <p:cNvPr id="15" name="副标题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634365" y="1756435"/>
            <a:ext cx="5974080" cy="972000"/>
          </a:xfrm>
        </p:spPr>
        <p:txBody>
          <a:bodyPr/>
          <a:lstStyle/>
          <a:p>
            <a:r>
              <a:rPr lang="ru-RU"/>
              <a:t>Редактор кода - </a:t>
            </a:r>
          </a:p>
        </p:txBody>
      </p:sp>
      <p:sp>
        <p:nvSpPr>
          <p:cNvPr id="16" name="署名"/>
          <p:cNvSpPr>
            <a:spLocks noGrp="1"/>
          </p:cNvSpPr>
          <p:nvPr>
            <p:ph type="body" sz="quarter" idx="17"/>
            <p:custDataLst>
              <p:tags r:id="rId4"/>
            </p:custDataLst>
          </p:nvPr>
        </p:nvSpPr>
        <p:spPr>
          <a:xfrm>
            <a:off x="3930650" y="8134985"/>
            <a:ext cx="3881755" cy="353695"/>
          </a:xfrm>
        </p:spPr>
        <p:txBody>
          <a:bodyPr/>
          <a:lstStyle/>
          <a:p>
            <a:r>
              <a:rPr lang="en-US"/>
              <a:t>Name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634365" y="475805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Авторы:</a:t>
            </a:r>
          </a:p>
          <a:p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Потемкин Роман</a:t>
            </a:r>
          </a:p>
          <a:p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Элизбарян Эмин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 VS Code Tunnels: Ваш локалхост доступен всему миру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1301750"/>
            <a:ext cx="11405870" cy="4873625"/>
          </a:xfrm>
        </p:spPr>
        <p:txBody>
          <a:bodyPr/>
          <a:lstStyle/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Проброс локального сервера: 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запускаете любой ваш проект локально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, 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устанавливаете публичный доступ</a:t>
            </a: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Публичный URL: делитесь ссылкой с коллегами, клиентами 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или друзьями</a:t>
            </a:r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Быстро и просто: настройка туннеля в несколько кликов прямо из VS Code</a:t>
            </a: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Безопасно: доступ к вашему локальному проекту 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доступен через уникальную ссылку</a:t>
            </a:r>
          </a:p>
          <a:p>
            <a:pPr marL="0" indent="0">
              <a:buNone/>
            </a:pPr>
            <a:endParaRPr lang="ru-RU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marL="0" indent="0">
              <a:buNone/>
            </a:pPr>
            <a:endParaRPr lang="ru-RU" altLang="en-US">
              <a:latin typeface="Century Schoolbook" panose="02040604050505020304" charset="0"/>
              <a:cs typeface="Century Schoolbook" panose="0204060405050502030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60" y="3694430"/>
            <a:ext cx="9655175" cy="22644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en-US"/>
              <a:t>VS Code и виртуальные помощники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95960" y="1301750"/>
            <a:ext cx="4345305" cy="4873625"/>
          </a:xfrm>
        </p:spPr>
        <p:txBody>
          <a:bodyPr/>
          <a:lstStyle/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VS Code предлагает 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множество 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как бесплатны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х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, так и платны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х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 решени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й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, которые ускоряют разработку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.</a:t>
            </a:r>
          </a:p>
          <a:p>
            <a:pPr marL="0" indent="0">
              <a:buNone/>
            </a:pPr>
            <a:r>
              <a:rPr lang="ru-RU" altLang="en-US">
                <a:solidFill>
                  <a:schemeClr val="accent2"/>
                </a:solidFill>
                <a:latin typeface="Century Schoolbook" panose="02040604050505020304" charset="0"/>
                <a:cs typeface="Century Schoolbook" panose="02040604050505020304" charset="0"/>
              </a:rPr>
              <a:t>Основные функции</a:t>
            </a:r>
            <a:r>
              <a:rPr lang="en-US" altLang="en-US">
                <a:solidFill>
                  <a:schemeClr val="accent2"/>
                </a:solidFill>
                <a:latin typeface="Century Schoolbook" panose="02040604050505020304" charset="0"/>
                <a:cs typeface="Century Schoolbook" panose="02040604050505020304" charset="0"/>
              </a:rPr>
              <a:t>:</a:t>
            </a: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Автодополнение кода</a:t>
            </a: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Генерация запросов прямо в редакторе</a:t>
            </a:r>
          </a:p>
          <a:p>
            <a:pPr marL="0" indent="0">
              <a:buNone/>
            </a:pP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Перевод с одного языка на другой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1535" y="1301750"/>
            <a:ext cx="2169795" cy="213487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6459220" y="3554095"/>
            <a:ext cx="11137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/>
              <a:t>Codeium</a:t>
            </a:r>
          </a:p>
        </p:txBody>
      </p:sp>
      <p:pic>
        <p:nvPicPr>
          <p:cNvPr id="7" name="Picture 6" descr="github-copilot-icon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3525" y="1261745"/>
            <a:ext cx="2169795" cy="216979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9367520" y="3554095"/>
            <a:ext cx="1742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/>
              <a:t>GitHub Copilot </a:t>
            </a:r>
          </a:p>
        </p:txBody>
      </p:sp>
      <p:pic>
        <p:nvPicPr>
          <p:cNvPr id="10" name="Picture 9"/>
          <p:cNvPicPr/>
          <p:nvPr/>
        </p:nvPicPr>
        <p:blipFill>
          <a:blip r:embed="rId7"/>
          <a:stretch>
            <a:fillRect/>
          </a:stretch>
        </p:blipFill>
        <p:spPr>
          <a:xfrm>
            <a:off x="9153525" y="4044950"/>
            <a:ext cx="2169160" cy="2129155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9730105" y="6223635"/>
            <a:ext cx="1064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/>
              <a:t>Tabnine</a:t>
            </a:r>
          </a:p>
        </p:txBody>
      </p:sp>
      <p:pic>
        <p:nvPicPr>
          <p:cNvPr id="13" name="Picture 12"/>
          <p:cNvPicPr/>
          <p:nvPr/>
        </p:nvPicPr>
        <p:blipFill>
          <a:blip r:embed="rId8"/>
          <a:stretch>
            <a:fillRect/>
          </a:stretch>
        </p:blipFill>
        <p:spPr>
          <a:xfrm>
            <a:off x="6037580" y="4100195"/>
            <a:ext cx="1956435" cy="2123440"/>
          </a:xfrm>
          <a:prstGeom prst="rect">
            <a:avLst/>
          </a:prstGeom>
        </p:spPr>
      </p:pic>
      <p:sp>
        <p:nvSpPr>
          <p:cNvPr id="14" name="Text Box 13"/>
          <p:cNvSpPr txBox="1"/>
          <p:nvPr/>
        </p:nvSpPr>
        <p:spPr>
          <a:xfrm>
            <a:off x="6287135" y="6223635"/>
            <a:ext cx="1457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/>
              <a:t>IntelliCode </a:t>
            </a: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ru-RU"/>
              <a:t>Какой ИИ выбрать</a:t>
            </a:r>
            <a:r>
              <a:rPr lang="en-US" altLang="ru-RU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1080135"/>
            <a:ext cx="10800080" cy="5650865"/>
          </a:xfrm>
        </p:spPr>
        <p:txBody>
          <a:bodyPr>
            <a:normAutofit fontScale="90000"/>
          </a:bodyPr>
          <a:lstStyle/>
          <a:p>
            <a:pPr marL="0" indent="0">
              <a:buNone/>
            </a:pPr>
            <a:r>
              <a:rPr lang="en-US" altLang="en-US" b="1">
                <a:latin typeface="Berlin Sans FB Demi" panose="020E0802020502020306" charset="0"/>
                <a:cs typeface="Berlin Sans FB Demi" panose="020E0802020502020306" charset="0"/>
              </a:rPr>
              <a:t>Codeium 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– выступает в роли полностью бесплатного аналога Copilot. Этот плагин поддерживает множество языков программирования и обеспечивает быстрое автодополнение кода. Его главное преимущество — полное отсутствие платы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 и простая установка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,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 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делает его отличным выбором для  новичков, которые хотят попробовать ИИ-инструменты </a:t>
            </a:r>
          </a:p>
          <a:p>
            <a:pPr marL="0" indent="0">
              <a:buNone/>
            </a:pPr>
            <a:r>
              <a:rPr lang="en-US" altLang="en-US">
                <a:latin typeface="Berlin Sans FB Demi" panose="020E0802020502020306" charset="0"/>
                <a:cs typeface="Berlin Sans FB Demi" panose="020E0802020502020306" charset="0"/>
              </a:rPr>
              <a:t>GitHub Copilot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 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  <a:sym typeface="+mn-ea"/>
              </a:rPr>
              <a:t>– считается одним из самых популярных и мощных помощников для программистов. Он предлагает автодополнение кода целыми строками и функциями, а также отлично интегрируется с GitHub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  <a:sym typeface="+mn-ea"/>
              </a:rPr>
              <a:t>. 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  <a:sym typeface="+mn-ea"/>
              </a:rPr>
              <a:t>Однако после бесплатного пробного периода плагин становится платным — его стоимость составляет $10 в месяц.</a:t>
            </a:r>
          </a:p>
          <a:p>
            <a:pPr marL="0" indent="0">
              <a:buNone/>
            </a:pPr>
            <a:r>
              <a:rPr lang="en-US" altLang="en-US">
                <a:latin typeface="Berlin Sans FB Demi" panose="020E0802020502020306" charset="0"/>
                <a:cs typeface="Berlin Sans FB Demi" panose="020E0802020502020306" charset="0"/>
                <a:sym typeface="+mn-ea"/>
              </a:rPr>
              <a:t>IntelliCode 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  <a:sym typeface="+mn-ea"/>
              </a:rPr>
              <a:t>– официальный плагин от Microsoft. Он предоставляет интеллектуальные подсказки на основе анализа больших массивов кода. IntelliCode особенно хорошо работает с C#, Java и другими популярными языками, а также легко интегрируется в экосистему Microsoft. Ещё одно важное преимущество плагина — он полностью бесплатен</a:t>
            </a:r>
          </a:p>
          <a:p>
            <a:pPr marL="0" indent="0">
              <a:buNone/>
            </a:pPr>
            <a:r>
              <a:rPr lang="en-US" altLang="en-US">
                <a:latin typeface="Berlin Sans FB Demi" panose="020E0802020502020306" charset="0"/>
                <a:cs typeface="Berlin Sans FB Demi" panose="020E0802020502020306" charset="0"/>
                <a:sym typeface="+mn-ea"/>
              </a:rPr>
              <a:t>Tabnine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  <a:sym typeface="+mn-ea"/>
              </a:rPr>
              <a:t> 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  <a:sym typeface="+mn-ea"/>
              </a:rPr>
              <a:t>– это умный автокомплит, построенный на основе машинного обучения. Он помогает ускорить написание кода, предлагая наиболее подходящие варианты продолжения. Плагин доступен бесплатно в базовой версии, а расширенный функционал открывается по подписке от $12 в месяц.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en-US"/>
              <a:t>Markdown:Open Preview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25475" y="992505"/>
            <a:ext cx="11142980" cy="4873625"/>
          </a:xfrm>
        </p:spPr>
        <p:txBody>
          <a:bodyPr/>
          <a:lstStyle/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VS Code позволяет создавать и редактировать Markdown-файлы (.md) прямо в редакторе.</a:t>
            </a:r>
          </a:p>
          <a:p>
            <a:pPr marL="0" indent="0">
              <a:buNone/>
            </a:pP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Различные плагины 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открыва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ю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т живой просмотр документа, где отображаются заголовки, списки, ссылки, таблицы и изображения так, как они будут выглядеть на GitHub или других платформах.</a:t>
            </a: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Синхронизация редактирования и просмотра: изменения в коде сразу отражаются в превью.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130" y="3549650"/>
            <a:ext cx="2252345" cy="223393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95960" y="6175375"/>
            <a:ext cx="32454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400"/>
              <a:t>Markdown Preview Enhanced</a:t>
            </a:r>
          </a:p>
        </p:txBody>
      </p:sp>
      <p:pic>
        <p:nvPicPr>
          <p:cNvPr id="6" name="Picture 5"/>
          <p:cNvPicPr/>
          <p:nvPr/>
        </p:nvPicPr>
        <p:blipFill>
          <a:blip r:embed="rId5"/>
          <a:stretch>
            <a:fillRect/>
          </a:stretch>
        </p:blipFill>
        <p:spPr>
          <a:xfrm>
            <a:off x="3737610" y="2682240"/>
            <a:ext cx="8454390" cy="45148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en-US"/>
              <a:t>Snippets и</a:t>
            </a:r>
            <a:r>
              <a:rPr lang="ru-RU" altLang="en-US"/>
              <a:t>ли</a:t>
            </a:r>
            <a:r>
              <a:rPr lang="en-US" altLang="en-US"/>
              <a:t> шаблоны кода в VS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VS Code позволяет создавать свои сниппеты, чтобы быстро вставлять часто используемые куски кода и поддерживать единый стиль проекта. Откройте User Snippets через File → Preferences → User Snippets, выберите язык или создайте глобальный сниппет, задайте префикс, код и описание.</a:t>
            </a: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После сохранения вводите префикс в редакторе, выбирайте сниппет из автодополнения и нажимайте Tab. 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М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ожно использовать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в сниппетах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 динамические переменные, например имя файла.</a:t>
            </a:r>
          </a:p>
          <a:p>
            <a:pPr marL="0" indent="0">
              <a:buNone/>
            </a:pPr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Сниппеты удобны для  классов, HTML-блоков, React-компонентов и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ли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 любых 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 других 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повторяющихся конструкций.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131570" y="392385"/>
            <a:ext cx="10800000" cy="720000"/>
          </a:xfrm>
        </p:spPr>
        <p:txBody>
          <a:bodyPr>
            <a:normAutofit fontScale="90000"/>
          </a:bodyPr>
          <a:lstStyle/>
          <a:p>
            <a:r>
              <a:rPr lang="en-US" altLang="en-US"/>
              <a:t>Visual Studio Code: Универсальный инструмент для эффективной разработки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КЛЮЧЕВЫЕ ВЫВОДЫ:</a:t>
            </a: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Мощная экосистема: Глубокая интеграция отладки, инструментов ИИ, систем контроля версий и удаленного доступа создает готовую к работе среду.</a:t>
            </a: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Максимальная продуктивность: Интеллектуальные помощники, сниппеты и предпросмотр Markdown устраняют рутину и ускоряют workflow.</a:t>
            </a: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Доступность и гибкость: Богатый набор бесплатных возможностей и расширяемость через marketplace позволяют адаптировать редактор под любые задачи.</a:t>
            </a:r>
          </a:p>
          <a:p>
            <a:pPr marL="0" indent="0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Упрощение collaboration: Такие функции, как VS Code Tunnels, ломают барьеры для удаленного взаимодействия и демонстрации результатов.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10185" y="303530"/>
            <a:ext cx="11981815" cy="1977390"/>
          </a:xfrm>
        </p:spPr>
        <p:txBody>
          <a:bodyPr>
            <a:noAutofit/>
          </a:bodyPr>
          <a:lstStyle/>
          <a:p>
            <a:pPr algn="l"/>
            <a:r>
              <a:rPr lang="en-US" altLang="en-US">
                <a:sym typeface="+mn-ea"/>
              </a:rPr>
              <a:t> </a:t>
            </a:r>
            <a:r>
              <a:rPr lang="en-US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effectLst/>
                <a:sym typeface="+mn-ea"/>
              </a:rPr>
              <a:t>VS CODE:</a:t>
            </a:r>
            <a:r>
              <a:rPr lang="en-US" altLang="en-US">
                <a:sym typeface="+mn-ea"/>
              </a:rPr>
              <a:t> МОЩНЫЙ. ГИБКИЙ. СОВРЕМЕННЫЙ.                          |</a:t>
            </a:r>
            <a:br>
              <a:rPr lang="en-US" altLang="en-US">
                <a:sym typeface="+mn-ea"/>
              </a:rPr>
            </a:br>
            <a:r>
              <a:rPr lang="en-US" altLang="en-US">
                <a:sym typeface="+mn-ea"/>
              </a:rPr>
              <a:t>|        </a:t>
            </a:r>
            <a:r>
              <a:rPr lang="ru-RU" altLang="en-US">
                <a:sym typeface="+mn-ea"/>
              </a:rPr>
              <a:t>			</a:t>
            </a:r>
            <a:r>
              <a:rPr lang="en-US" altLang="en-US">
                <a:sym typeface="+mn-ea"/>
              </a:rPr>
              <a:t>Универсальный редактор кода от Microsoft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717550" y="1971675"/>
            <a:ext cx="2729230" cy="393763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Century Schoolbook" panose="02040604050505020304" charset="0"/>
                <a:cs typeface="Century Schoolbook" panose="02040604050505020304" charset="0"/>
              </a:rPr>
              <a:t>📦</a:t>
            </a:r>
            <a:r>
              <a:rPr lang="ru-RU" altLang="zh-CN" b="1">
                <a:solidFill>
                  <a:schemeClr val="accent1">
                    <a:lumMod val="75000"/>
                  </a:schemeClr>
                </a:solidFill>
                <a:latin typeface="Century Schoolbook" panose="02040604050505020304" charset="0"/>
                <a:cs typeface="Century Schoolbook" panose="02040604050505020304" charset="0"/>
              </a:rPr>
              <a:t>  </a:t>
            </a:r>
            <a:r>
              <a:rPr lang="en-US" altLang="en-US" b="1">
                <a:solidFill>
                  <a:schemeClr val="accent1">
                    <a:lumMod val="75000"/>
                  </a:schemeClr>
                </a:solidFill>
                <a:latin typeface="Century Schoolbook" panose="02040604050505020304" charset="0"/>
                <a:cs typeface="Century Schoolbook" panose="02040604050505020304" charset="0"/>
              </a:rPr>
              <a:t>ВСЁ ИЗ КОРОБКИ</a:t>
            </a:r>
          </a:p>
          <a:p>
            <a:pPr marL="0" indent="0" algn="ctr">
              <a:buNone/>
            </a:pP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  <a:sym typeface="+mn-ea"/>
              </a:rPr>
              <a:t>Кроссплатформенность</a:t>
            </a:r>
          </a:p>
          <a:p>
            <a:pPr marL="0" indent="0" algn="ctr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  <a:sym typeface="+mn-ea"/>
              </a:rPr>
              <a:t>Подсветка синтаксиса</a:t>
            </a:r>
            <a:endParaRPr lang="en-US" altLang="en-US" b="1">
              <a:solidFill>
                <a:schemeClr val="accent1">
                  <a:lumMod val="75000"/>
                </a:schemeClr>
              </a:solidFill>
              <a:latin typeface="Century Schoolbook" panose="02040604050505020304" charset="0"/>
              <a:cs typeface="Century Schoolbook" panose="02040604050505020304" charset="0"/>
            </a:endParaRPr>
          </a:p>
          <a:p>
            <a:pPr marL="0" indent="0" algn="ctr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Git, Debug, Terminal</a:t>
            </a:r>
          </a:p>
          <a:p>
            <a:pPr marL="0" indent="0" algn="ctr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Множество языков</a:t>
            </a:r>
          </a:p>
          <a:p>
            <a:pPr marL="0" indent="0" algn="ctr">
              <a:buNone/>
            </a:pPr>
            <a:endParaRPr lang="ru-RU" altLang="en-US">
              <a:latin typeface="Century Schoolbook" panose="02040604050505020304" charset="0"/>
              <a:cs typeface="Century Schoolbook" panose="020406040505050203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3606800" y="1971675"/>
            <a:ext cx="4164330" cy="26689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/>
            <a:r>
              <a:rPr lang="en-US" altLang="en-US" b="1">
                <a:solidFill>
                  <a:schemeClr val="accent1">
                    <a:lumMod val="75000"/>
                  </a:schemeClr>
                </a:solidFill>
                <a:latin typeface="Century Schoolbook" panose="02040604050505020304" charset="0"/>
                <a:cs typeface="Century Schoolbook" panose="02040604050505020304" charset="0"/>
              </a:rPr>
              <a:t> </a:t>
            </a:r>
            <a:r>
              <a:rPr lang="ru-RU" altLang="en-US" b="1">
                <a:solidFill>
                  <a:schemeClr val="accent1">
                    <a:lumMod val="75000"/>
                  </a:schemeClr>
                </a:solidFill>
                <a:latin typeface="Century Schoolbook" panose="02040604050505020304" charset="0"/>
                <a:cs typeface="Century Schoolbook" panose="02040604050505020304" charset="0"/>
              </a:rPr>
              <a:t>ОГРОМНАЯ КАСТОМИЗАЦИЯ</a:t>
            </a:r>
          </a:p>
          <a:p>
            <a:pPr algn="ctr"/>
            <a:endParaRPr lang="en-US" altLang="en-US" b="1">
              <a:solidFill>
                <a:schemeClr val="accent1">
                  <a:lumMod val="75000"/>
                </a:schemeClr>
              </a:solidFill>
              <a:latin typeface="Century Schoolbook" panose="02040604050505020304" charset="0"/>
              <a:cs typeface="Century Schoolbook" panose="02040604050505020304" charset="0"/>
            </a:endParaRPr>
          </a:p>
          <a:p>
            <a:pPr algn="ctr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  <a:sym typeface="+mn-ea"/>
              </a:rPr>
              <a:t> Поддержка любого языка</a:t>
            </a:r>
          </a:p>
          <a:p>
            <a:pPr algn="ctr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ctr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 Темы, шрифты, иконки</a:t>
            </a:r>
          </a:p>
          <a:p>
            <a:pPr algn="ctr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ctr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  <a:sym typeface="+mn-ea"/>
              </a:rPr>
              <a:t> 1000+ плагинов</a:t>
            </a:r>
            <a:endParaRPr lang="en-US">
              <a:latin typeface="Century Schoolbook" panose="02040604050505020304" charset="0"/>
              <a:cs typeface="Century Schoolbook" panose="020406040505050203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495540" y="1971675"/>
            <a:ext cx="4518025" cy="21329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/>
            <a:r>
              <a:rPr lang="en-US" altLang="en-US" b="1">
                <a:solidFill>
                  <a:schemeClr val="accent1">
                    <a:lumMod val="75000"/>
                  </a:schemeClr>
                </a:solidFill>
                <a:latin typeface="Century Schoolbook" panose="02040604050505020304" charset="0"/>
                <a:cs typeface="Century Schoolbook" panose="02040604050505020304" charset="0"/>
              </a:rPr>
              <a:t>СКОРОСТЬ И УДОБСТВО</a:t>
            </a:r>
          </a:p>
          <a:p>
            <a:pPr algn="ctr"/>
            <a:endParaRPr lang="en-US" altLang="en-US" b="1">
              <a:solidFill>
                <a:schemeClr val="accent1">
                  <a:lumMod val="75000"/>
                </a:schemeClr>
              </a:solidFill>
              <a:latin typeface="Century Schoolbook" panose="02040604050505020304" charset="0"/>
              <a:cs typeface="Century Schoolbook" panose="02040604050505020304" charset="0"/>
            </a:endParaRPr>
          </a:p>
          <a:p>
            <a:pPr algn="ctr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Горячие клавиши для быстрого доступа</a:t>
            </a:r>
          </a:p>
          <a:p>
            <a:pPr algn="ctr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ctr"/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Поиск настроек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 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и файлов</a:t>
            </a:r>
          </a:p>
          <a:p>
            <a:pPr algn="ctr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ctr"/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Быстрая навигация </a:t>
            </a:r>
          </a:p>
        </p:txBody>
      </p:sp>
      <p:pic>
        <p:nvPicPr>
          <p:cNvPr id="6" name="Picture 5" descr="git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220" y="5231130"/>
            <a:ext cx="1840230" cy="1840230"/>
          </a:xfrm>
          <a:prstGeom prst="rect">
            <a:avLst/>
          </a:prstGeom>
        </p:spPr>
      </p:pic>
      <p:pic>
        <p:nvPicPr>
          <p:cNvPr id="7" name="Picture 6" descr="lin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2230" y="4312920"/>
            <a:ext cx="2202815" cy="266890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ngwing.com (2)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27355" y="5124450"/>
            <a:ext cx="2953385" cy="2976245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243965" y="581615"/>
            <a:ext cx="10800000" cy="720000"/>
          </a:xfrm>
        </p:spPr>
        <p:txBody>
          <a:bodyPr>
            <a:noAutofit/>
          </a:bodyPr>
          <a:lstStyle/>
          <a:p>
            <a:pPr algn="l"/>
            <a:r>
              <a:rPr lang="ru-RU" altLang="en-US" sz="4800"/>
              <a:t>Аппаратные требования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1670685" y="1301750"/>
            <a:ext cx="8551545" cy="273939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marL="0" indent="0">
              <a:buNone/>
            </a:pPr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</p:txBody>
      </p:sp>
      <p:graphicFrame>
        <p:nvGraphicFramePr>
          <p:cNvPr id="2" name="Table 1"/>
          <p:cNvGraphicFramePr/>
          <p:nvPr>
            <p:custDataLst>
              <p:tags r:id="rId4"/>
            </p:custDataLst>
          </p:nvPr>
        </p:nvGraphicFramePr>
        <p:xfrm>
          <a:off x="1243965" y="1435100"/>
          <a:ext cx="10500995" cy="3988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69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395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344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56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400" b="1" baseline="-25000">
                          <a:solidFill>
                            <a:schemeClr val="accent4">
                              <a:lumMod val="50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Требования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sz="2400" baseline="-25000">
                          <a:solidFill>
                            <a:schemeClr val="accent4">
                              <a:lumMod val="50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Минимальные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sz="2400" baseline="-25000">
                          <a:solidFill>
                            <a:schemeClr val="accent4">
                              <a:lumMod val="50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Рекомендуемые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5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b="1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МЕСТО НА ДИСКЕ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b="0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200 МБ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b="0" baseline="-2500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700 МБ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5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b="1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ОПЕРАТИВНАЯ ПАМЯТЬ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b="0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1 ГБ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en-US" b="0" baseline="-2500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&gt;</a:t>
                      </a:r>
                      <a:r>
                        <a:rPr lang="ru-RU" altLang="en-US" b="0" baseline="-2500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4 ГБ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ru-RU" b="1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WINDOWS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WINDOWS-10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aseline="-2500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  <a:sym typeface="+mn-ea"/>
                        </a:rPr>
                        <a:t>WINDOWS-11</a:t>
                      </a:r>
                      <a:endParaRPr lang="en-US" sz="1800" baseline="-2500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Bahnschrift" panose="020B0502040204020203" charset="0"/>
                        <a:cs typeface="Bahnschrift" panose="020B0502040204020203" charset="0"/>
                      </a:endParaRPr>
                    </a:p>
                    <a:p>
                      <a:pPr>
                        <a:buNone/>
                      </a:pPr>
                      <a:endParaRPr lang="en-US" sz="1800" baseline="-2500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Bahnschrift" panose="020B0502040204020203" charset="0"/>
                        <a:cs typeface="Bahnschrift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en-US" b="1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macOS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en-US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macOS 13</a:t>
                      </a:r>
                      <a:r>
                        <a:rPr lang="ru-RU" altLang="en-US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 </a:t>
                      </a:r>
                      <a:r>
                        <a:rPr lang="en-US" altLang="en-US" sz="1800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  <a:sym typeface="+mn-ea"/>
                        </a:rPr>
                        <a:t>Ventura</a:t>
                      </a:r>
                      <a:endParaRPr lang="en-US" altLang="en-US" sz="1800" baseline="-25000">
                        <a:effectLst/>
                        <a:latin typeface="Bahnschrift" panose="020B0502040204020203" charset="0"/>
                        <a:cs typeface="Bahnschrift" panose="020B0502040204020203" charset="0"/>
                      </a:endParaRPr>
                    </a:p>
                    <a:p>
                      <a:pPr>
                        <a:buNone/>
                      </a:pPr>
                      <a:endParaRPr lang="ru-RU" altLang="en-US" baseline="-25000">
                        <a:effectLst/>
                        <a:latin typeface="Bahnschrift" panose="020B0502040204020203" charset="0"/>
                        <a:cs typeface="Bahnschrift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en-US" baseline="-2500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macOS 15</a:t>
                      </a:r>
                      <a:r>
                        <a:rPr lang="ru-RU" altLang="en-US" baseline="-2500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 </a:t>
                      </a:r>
                      <a:r>
                        <a:rPr lang="en-US" altLang="en-US" sz="1800" baseline="-2500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  <a:sym typeface="+mn-ea"/>
                        </a:rPr>
                        <a:t>Sequoia 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56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b="1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ПРОЦЕССОР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en-US" sz="1800" baseline="-25000">
                          <a:effectLst/>
                          <a:latin typeface="Bahnschrift" panose="020B0502040204020203" charset="0"/>
                          <a:cs typeface="Bahnschrift" panose="020B0502040204020203" charset="0"/>
                          <a:sym typeface="+mn-ea"/>
                        </a:rPr>
                        <a:t>1.6 ГГц</a:t>
                      </a:r>
                      <a:endParaRPr lang="en-US" altLang="en-US" sz="1800" baseline="-25000">
                        <a:effectLst/>
                        <a:latin typeface="Bahnschrift" panose="020B0502040204020203" charset="0"/>
                        <a:cs typeface="Bahnschrift" panose="020B0502040204020203" charset="0"/>
                      </a:endParaRPr>
                    </a:p>
                    <a:p>
                      <a:pPr>
                        <a:buNone/>
                      </a:pPr>
                      <a:endParaRPr lang="ru-RU" altLang="en-US" baseline="-25000">
                        <a:effectLst/>
                        <a:latin typeface="Bahnschrift" panose="020B0502040204020203" charset="0"/>
                        <a:cs typeface="Bahnschrift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en-US" baseline="-2500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&gt;</a:t>
                      </a:r>
                      <a:r>
                        <a:rPr lang="ru-RU" altLang="en-US" baseline="-2500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Bahnschrift" panose="020B0502040204020203" charset="0"/>
                          <a:cs typeface="Bahnschrift" panose="020B0502040204020203" charset="0"/>
                        </a:rPr>
                        <a:t>2.4  ГГц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6" name="Picture 5" descr="pngwing.com (1)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18370" y="-530860"/>
            <a:ext cx="2623185" cy="24688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5960" y="161245"/>
            <a:ext cx="10800000" cy="720000"/>
          </a:xfrm>
        </p:spPr>
        <p:txBody>
          <a:bodyPr/>
          <a:lstStyle/>
          <a:p>
            <a:r>
              <a:rPr lang="en-US" altLang="en-US"/>
              <a:t>Быстрый старт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16585" y="4308475"/>
            <a:ext cx="4460240" cy="202565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523875" y="1068705"/>
            <a:ext cx="5891530" cy="26860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zh-CN" altLang="en-US">
                <a:latin typeface="Century Schoolbook" panose="02040604050505020304" charset="0"/>
                <a:cs typeface="Century Schoolbook" panose="02040604050505020304" charset="0"/>
              </a:rPr>
              <a:t>📂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 Открытие проекта: открой существующую папку с кодом или создай новый проект с нуля</a:t>
            </a:r>
          </a:p>
          <a:p>
            <a:pPr algn="just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just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Выбор директории: удобный встроенный проводник для выбора нужной папки</a:t>
            </a:r>
          </a:p>
          <a:p>
            <a:pPr algn="just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just"/>
            <a:r>
              <a:rPr lang="zh-CN" altLang="en-US">
                <a:latin typeface="Century Schoolbook" panose="02040604050505020304" charset="0"/>
                <a:cs typeface="Century Schoolbook" panose="02040604050505020304" charset="0"/>
              </a:rPr>
              <a:t>🗂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 Боковая панель: просмотр, открытие, создание и управление файлами проекта</a:t>
            </a:r>
          </a:p>
          <a:p>
            <a:pPr algn="just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just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 Быстрый доступ: мгновенное взаимодействие с содержимым проекта без лишних кликов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3725" y="1169670"/>
            <a:ext cx="4067175" cy="51638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en-US"/>
              <a:t> Полная настройка под себя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258445" y="1301750"/>
            <a:ext cx="5356225" cy="4873625"/>
          </a:xfrm>
        </p:spPr>
        <p:txBody>
          <a:bodyPr>
            <a:normAutofit lnSpcReduction="20000"/>
          </a:bodyPr>
          <a:lstStyle/>
          <a:p>
            <a:pPr marL="0" indent="0" algn="just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Цветовые темы и подсветка синтаксиса: адаптируй интерфейс под свои предпочтения</a:t>
            </a:r>
          </a:p>
          <a:p>
            <a:pPr marL="0" indent="0" algn="just">
              <a:buNone/>
            </a:pPr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marL="0" indent="0" algn="just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Шрифты с поддержкой лигатур: выбирай и устанавливай удобные шрифты для кода</a:t>
            </a:r>
          </a:p>
          <a:p>
            <a:pPr marL="0" indent="0" algn="just">
              <a:buNone/>
            </a:pPr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marL="0" indent="0" algn="just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Иконки файлов и папок: настройка через встроенный Marketplace</a:t>
            </a:r>
          </a:p>
          <a:p>
            <a:pPr marL="0" indent="0" algn="just">
              <a:buNone/>
            </a:pPr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marL="0" indent="0" algn="just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 Сочетания клавиш и команды: создавай собственные сценарии работы для максимального комфорта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0105" y="1301750"/>
            <a:ext cx="2827020" cy="50482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3050" y="1301750"/>
            <a:ext cx="2713355" cy="50482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en-US"/>
              <a:t>Комфортная и продуктивная разработка</a:t>
            </a:r>
            <a:r>
              <a:rPr lang="ru-RU" altLang="en-US"/>
              <a:t>.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325120" y="1301750"/>
            <a:ext cx="5770245" cy="487362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altLang="en-US" b="1" u="sng">
                <a:solidFill>
                  <a:schemeClr val="accent2">
                    <a:lumMod val="75000"/>
                  </a:schemeClr>
                </a:solidFill>
                <a:latin typeface="Berlin Sans FB Demi" panose="020E0802020502020306" charset="0"/>
                <a:cs typeface="Berlin Sans FB Demi" panose="020E0802020502020306" charset="0"/>
              </a:rPr>
              <a:t>Подсветка синтаксиса</a:t>
            </a:r>
            <a:r>
              <a:rPr lang="en-US" altLang="en-US">
                <a:solidFill>
                  <a:schemeClr val="accent2">
                    <a:lumMod val="75000"/>
                  </a:schemeClr>
                </a:solidFill>
                <a:latin typeface="Century Schoolbook" panose="02040604050505020304" charset="0"/>
                <a:cs typeface="Century Schoolbook" panose="02040604050505020304" charset="0"/>
              </a:rPr>
              <a:t> и </a:t>
            </a:r>
            <a:r>
              <a:rPr lang="en-US" altLang="en-US" b="1" u="sng">
                <a:solidFill>
                  <a:srgbClr val="EE1059"/>
                </a:solidFill>
                <a:latin typeface="Century Schoolbook" panose="02040604050505020304" charset="0"/>
                <a:cs typeface="Century Schoolbook" panose="02040604050505020304" charset="0"/>
              </a:rPr>
              <a:t>ошибок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: поддержка десятков языков программирования</a:t>
            </a:r>
          </a:p>
          <a:p>
            <a:pPr marL="0" indent="0" algn="just">
              <a:buNone/>
            </a:pPr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marL="0" indent="0" algn="just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Горячие клавиши: ускоряют написание и редактирование кода</a:t>
            </a:r>
          </a:p>
          <a:p>
            <a:pPr marL="0" indent="0" algn="just">
              <a:buNone/>
            </a:pPr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marL="0" indent="0" algn="just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AI-ассистенты: помогают при генерации кода и экономят время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9215" y="1367155"/>
            <a:ext cx="5457825" cy="41243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en-US"/>
              <a:t>Версионирование и работа с Git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991235" y="1396365"/>
            <a:ext cx="5382895" cy="4873625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Visual Studio Code имеет встроенные инструменты для работы с системой контроля версий Git, что позволяет управлять проектами прямо из редактора без необходимости обращаться к командной строке. Через вкладку Source Control (Ctrl + Alt + G) можно отслеживать изменения в файлах, просматривать историю правок, создавать коммиты и новые ветки, переключаться между ними, а также пушить изменения на удалённый репозиторий.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7715" y="1396365"/>
            <a:ext cx="3781425" cy="43529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852422" y="701992"/>
            <a:ext cx="9281160" cy="777608"/>
          </a:xfrm>
        </p:spPr>
        <p:txBody>
          <a:bodyPr>
            <a:normAutofit/>
          </a:bodyPr>
          <a:lstStyle/>
          <a:p>
            <a:pPr algn="ctr"/>
            <a:r>
              <a:rPr lang="en-US" altLang="en-US"/>
              <a:t>РАБОТАЙ С УДОВОЛЬСТВИЕМ!</a:t>
            </a:r>
            <a:r>
              <a:rPr lang="ru-RU" altLang="en-US"/>
              <a:t> 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976630" y="1622425"/>
            <a:ext cx="10654030" cy="4033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Боковая панель: навигация по файлам, поиск, Git, отладка, расширения</a:t>
            </a:r>
          </a:p>
          <a:p>
            <a:pPr algn="just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just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Центральная область: редактирование кода</a:t>
            </a:r>
            <a:r>
              <a:rPr lang="ru-RU" altLang="en-US">
                <a:latin typeface="Century Schoolbook" panose="02040604050505020304" charset="0"/>
                <a:cs typeface="Century Schoolbook" panose="02040604050505020304" charset="0"/>
              </a:rPr>
              <a:t> 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  <a:sym typeface="+mn-ea"/>
              </a:rPr>
              <a:t>с подсветкой</a:t>
            </a:r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, автодополнением и ошибками</a:t>
            </a:r>
          </a:p>
          <a:p>
            <a:pPr algn="just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just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Верхняя панель: быстрый доступ к функциям и командам</a:t>
            </a:r>
          </a:p>
          <a:p>
            <a:pPr algn="just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just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Строка состояния: язык файла, ветка Git, ошибки, выбранный интерпретатор</a:t>
            </a:r>
          </a:p>
          <a:p>
            <a:pPr algn="just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just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Встроенный терминал: запуск программ и команд прямо в редакторе</a:t>
            </a:r>
          </a:p>
          <a:p>
            <a:pPr algn="just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just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Разделение окна: работа с несколькими файлами одновременно</a:t>
            </a:r>
          </a:p>
          <a:p>
            <a:pPr algn="just"/>
            <a:endParaRPr lang="en-US" altLang="en-US">
              <a:latin typeface="Century Schoolbook" panose="02040604050505020304" charset="0"/>
              <a:cs typeface="Century Schoolbook" panose="02040604050505020304" charset="0"/>
            </a:endParaRPr>
          </a:p>
          <a:p>
            <a:pPr algn="just"/>
            <a:r>
              <a:rPr lang="en-US" altLang="en-US">
                <a:latin typeface="Century Schoolbook" panose="02040604050505020304" charset="0"/>
                <a:cs typeface="Century Schoolbook" panose="02040604050505020304" charset="0"/>
              </a:rPr>
              <a:t>Гибкие окна: меняйте размеры и расположение блоков под свои задачи</a:t>
            </a: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en-US"/>
              <a:t>Отладка и запуск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25000"/>
          </a:bodyPr>
          <a:lstStyle/>
          <a:p>
            <a:pPr marL="0" indent="0">
              <a:buNone/>
            </a:pPr>
            <a:r>
              <a:rPr lang="en-US" altLang="en-US" sz="7200">
                <a:latin typeface="Century Schoolbook" panose="02040604050505020304" charset="0"/>
                <a:cs typeface="Century Schoolbook" panose="02040604050505020304" charset="0"/>
              </a:rPr>
              <a:t>VS Code позволяет отлаживать и запускать приложения прямо из редактора. Достаточно открыть вкладку Run and Debug и настроить конфигурацию для вашего проекта.</a:t>
            </a:r>
          </a:p>
          <a:p>
            <a:pPr marL="0" indent="0">
              <a:buNone/>
            </a:pPr>
            <a:r>
              <a:rPr lang="en-US" altLang="en-US" sz="7200">
                <a:latin typeface="Century Schoolbook" panose="02040604050505020304" charset="0"/>
                <a:cs typeface="Century Schoolbook" panose="02040604050505020304" charset="0"/>
              </a:rPr>
              <a:t>Точки останова помогают остановить выполнение в</a:t>
            </a:r>
            <a:r>
              <a:rPr lang="ru-RU" altLang="en-US" sz="7200">
                <a:latin typeface="Century Schoolbook" panose="02040604050505020304" charset="0"/>
                <a:cs typeface="Century Schoolbook" panose="02040604050505020304" charset="0"/>
              </a:rPr>
              <a:t> выбранной строке путем клика левой кнопки мыши </a:t>
            </a:r>
            <a:r>
              <a:rPr lang="en-US" altLang="en-US" sz="7200">
                <a:latin typeface="Century Schoolbook" panose="02040604050505020304" charset="0"/>
                <a:cs typeface="Century Schoolbook" panose="02040604050505020304" charset="0"/>
              </a:rPr>
              <a:t> и просматривать значения переменных и стек вызовов.</a:t>
            </a:r>
          </a:p>
          <a:p>
            <a:pPr marL="0" indent="0">
              <a:buNone/>
            </a:pPr>
            <a:r>
              <a:rPr lang="en-US" altLang="en-US" sz="7200">
                <a:latin typeface="Century Schoolbook" panose="02040604050505020304" charset="0"/>
                <a:cs typeface="Century Schoolbook" panose="02040604050505020304" charset="0"/>
              </a:rPr>
              <a:t>Запуск с отладкой выполняется через F5, без отладки — Ctrl+F5. Для пошагового выполнения используйте F10, F11 и Shift+F11.</a:t>
            </a:r>
          </a:p>
          <a:p>
            <a:pPr marL="0" indent="0">
              <a:buNone/>
            </a:pPr>
            <a:r>
              <a:rPr lang="en-US" altLang="en-US" sz="7200">
                <a:latin typeface="Century Schoolbook" panose="02040604050505020304" charset="0"/>
                <a:cs typeface="Century Schoolbook" panose="02040604050505020304" charset="0"/>
              </a:rPr>
              <a:t>Все выводы и ошибки отображаются в Debug Console, а Integrated Terminal позволяет запускать программы без выхода из редактора.</a:t>
            </a:r>
          </a:p>
          <a:p>
            <a:pPr marL="0" indent="0">
              <a:buNone/>
            </a:pPr>
            <a:r>
              <a:rPr lang="en-US" altLang="en-US" sz="7200">
                <a:latin typeface="Century Schoolbook" panose="02040604050505020304" charset="0"/>
                <a:cs typeface="Century Schoolbook" panose="02040604050505020304" charset="0"/>
              </a:rPr>
              <a:t>Горячие клавиши, такие как F9 для включения или отключения breakpoints и Shift+F5 для остановки отладки, делают работу ещё быстрее и удобнее.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28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28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5"/>
  <p:tag name="KSO_WM_UNIT_ID" val="_11*f*5"/>
  <p:tag name="KSO_WM_UNIT_LAYERLEVEL" val="1"/>
  <p:tag name="KSO_WM_TAG_VERSION" val="3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9"/>
  <p:tag name="KSO_WM_SPECIAL_SOURCE" val="bdnull"/>
  <p:tag name="KSO_WM_SLIDE_ID" val="custom20238020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8020"/>
  <p:tag name="KSO_WM_SLIDE_LAYOUT" val="a_b_f"/>
  <p:tag name="KSO_WM_SLIDE_LAYOUT_CNT" val="1_1_1"/>
  <p:tag name="KSO_WM_SLIDE_THEME_ID" val="3321029"/>
  <p:tag name="KSO_WM_SLIDE_THEME_NAME" val="Z_20238020_Purple Minimalist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020_1*a*1"/>
  <p:tag name="KSO_WM_TEMPLATE_CATEGORY" val="custom"/>
  <p:tag name="KSO_WM_TEMPLATE_INDEX" val="20238020"/>
  <p:tag name="KSO_WM_UNIT_LAYERLEVEL" val="1"/>
  <p:tag name="KSO_WM_TAG_VERSION" val="3.0"/>
  <p:tag name="KSO_WM_BEAUTIFY_FLAG" val="#wm#"/>
  <p:tag name="KSO_WM_UNIT_PRESET_TEXT" val="Your title here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8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8020_1*b*1"/>
  <p:tag name="KSO_WM_TEMPLATE_CATEGORY" val="custom"/>
  <p:tag name="KSO_WM_TEMPLATE_INDEX" val="20238020"/>
  <p:tag name="KSO_WM_UNIT_LAYERLEVEL" val="1"/>
  <p:tag name="KSO_WM_TAG_VERSION" val="3.0"/>
  <p:tag name="KSO_WM_BEAUTIFY_FLAG" val="#wm#"/>
  <p:tag name="KSO_WM_UNIT_PRESET_TEXT" val="Add description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8020_1*f*4"/>
  <p:tag name="KSO_WM_TEMPLATE_CATEGORY" val="custom"/>
  <p:tag name="KSO_WM_TEMPLATE_INDEX" val="20238020"/>
  <p:tag name="KSO_WM_UNIT_LAYERLEVEL" val="1"/>
  <p:tag name="KSO_WM_TAG_VERSION" val="3.0"/>
  <p:tag name="KSO_WM_BEAUTIFY_FLAG" val="#wm#"/>
  <p:tag name="KSO_WM_UNIT_PRESET_TEXT" val="Name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8020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BEAUTIFY_FLAG" val="#wm#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26*314"/>
  <p:tag name="TABLE_ENDDRAG_RECT" val="97*113*826*314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BEAUTIFY_FLAG" val="#wm#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4*i*4"/>
  <p:tag name="KSO_WM_UNIT_LAYERLEVEL" val="1"/>
  <p:tag name="KSO_WM_TAG_VERSION" val="3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7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7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3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02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6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02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2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_1*f*4"/>
  <p:tag name="KSO_WM_UNIT_LAYERLEVEL" val="1"/>
  <p:tag name="KSO_WM_TAG_VERSION" val="3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自定义 86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8B4A"/>
      </a:accent1>
      <a:accent2>
        <a:srgbClr val="FFBB00"/>
      </a:accent2>
      <a:accent3>
        <a:srgbClr val="FF611D"/>
      </a:accent3>
      <a:accent4>
        <a:srgbClr val="FF4A4A"/>
      </a:accent4>
      <a:accent5>
        <a:srgbClr val="FFF501"/>
      </a:accent5>
      <a:accent6>
        <a:srgbClr val="EA3E67"/>
      </a:accent6>
      <a:hlink>
        <a:srgbClr val="658BD5"/>
      </a:hlink>
      <a:folHlink>
        <a:srgbClr val="A16AA5"/>
      </a:folHlink>
    </a:clrScheme>
    <a:fontScheme name="字体-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Theme">
  <a:themeElements>
    <a:clrScheme name="自定义 185">
      <a:dk1>
        <a:srgbClr val="000000"/>
      </a:dk1>
      <a:lt1>
        <a:srgbClr val="FFFFFF"/>
      </a:lt1>
      <a:dk2>
        <a:srgbClr val="4E0054"/>
      </a:dk2>
      <a:lt2>
        <a:srgbClr val="FCEBFF"/>
      </a:lt2>
      <a:accent1>
        <a:srgbClr val="6E58F6"/>
      </a:accent1>
      <a:accent2>
        <a:srgbClr val="4530E1"/>
      </a:accent2>
      <a:accent3>
        <a:srgbClr val="A749E1"/>
      </a:accent3>
      <a:accent4>
        <a:srgbClr val="3B67FF"/>
      </a:accent4>
      <a:accent5>
        <a:srgbClr val="1EA2ED"/>
      </a:accent5>
      <a:accent6>
        <a:srgbClr val="63CC7A"/>
      </a:accent6>
      <a:hlink>
        <a:srgbClr val="304FFE"/>
      </a:hlink>
      <a:folHlink>
        <a:srgbClr val="492067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1058</Words>
  <Application>Microsoft Office PowerPoint</Application>
  <PresentationFormat>Широкоэкранный</PresentationFormat>
  <Paragraphs>125</Paragraphs>
  <Slides>15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15</vt:i4>
      </vt:variant>
    </vt:vector>
  </HeadingPairs>
  <TitlesOfParts>
    <vt:vector size="28" baseType="lpstr">
      <vt:lpstr>Calibri</vt:lpstr>
      <vt:lpstr>Mali SemiBold</vt:lpstr>
      <vt:lpstr>Arial</vt:lpstr>
      <vt:lpstr>Century Schoolbook</vt:lpstr>
      <vt:lpstr>Calibri Light</vt:lpstr>
      <vt:lpstr>Berlin Sans FB Demi</vt:lpstr>
      <vt:lpstr>Manrope ExtraBold</vt:lpstr>
      <vt:lpstr>Mali</vt:lpstr>
      <vt:lpstr>Lato</vt:lpstr>
      <vt:lpstr>Bahnschrift</vt:lpstr>
      <vt:lpstr>Office Theme</vt:lpstr>
      <vt:lpstr>1_Office Theme</vt:lpstr>
      <vt:lpstr>3_Office Theme</vt:lpstr>
      <vt:lpstr>Visual Studio Code</vt:lpstr>
      <vt:lpstr> VS CODE: МОЩНЫЙ. ГИБКИЙ. СОВРЕМЕННЫЙ.                          | |           Универсальный редактор кода от Microsoft   </vt:lpstr>
      <vt:lpstr>Аппаратные требования</vt:lpstr>
      <vt:lpstr>Быстрый старт</vt:lpstr>
      <vt:lpstr> Полная настройка под себя</vt:lpstr>
      <vt:lpstr>Комфортная и продуктивная разработка.</vt:lpstr>
      <vt:lpstr>Версионирование и работа с Git</vt:lpstr>
      <vt:lpstr>РАБОТАЙ С УДОВОЛЬСТВИЕМ! </vt:lpstr>
      <vt:lpstr>Отладка и запуск </vt:lpstr>
      <vt:lpstr> VS Code Tunnels: Ваш локалхост доступен всему миру</vt:lpstr>
      <vt:lpstr>VS Code и виртуальные помощники</vt:lpstr>
      <vt:lpstr>Какой ИИ выбрать?</vt:lpstr>
      <vt:lpstr>Markdown:Open Preview</vt:lpstr>
      <vt:lpstr>Snippets или шаблоны кода в VS Code</vt:lpstr>
      <vt:lpstr>Visual Studio Code: Универсальный инструмент для эффективной разработки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emin228</dc:creator>
  <cp:lastModifiedBy>Эмин Элизбарян</cp:lastModifiedBy>
  <cp:revision>10</cp:revision>
  <dcterms:created xsi:type="dcterms:W3CDTF">2025-07-23T00:59:00Z</dcterms:created>
  <dcterms:modified xsi:type="dcterms:W3CDTF">2025-09-04T15:17:10Z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17E49774D3C44761A93B341C49CA8A33_11</vt:lpwstr>
  </property>
  <property fmtid="{D5CDD505-2E9C-101B-9397-08002B2CF9AE}" pid="3" name="KSOProductBuildVer">
    <vt:lpwstr>1033-12.2.0.22549</vt:lpwstr>
  </property>
</Properties>
</file>

<file path=docProps/thumbnail.jpeg>
</file>